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9144000"/>
  <p:notesSz cx="6858000" cy="9144000"/>
  <p:embeddedFontLst>
    <p:embeddedFont>
      <p:font typeface="Rambla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mbla-bold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Rambla-regular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Rambla-italic.fntdata"/><Relationship Id="rId6" Type="http://schemas.openxmlformats.org/officeDocument/2006/relationships/slide" Target="slides/slide2.xml"/><Relationship Id="rId18" Type="http://schemas.openxmlformats.org/officeDocument/2006/relationships/font" Target="fonts/Rambla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100"/>
              <a:buChar char="●"/>
              <a:defRPr sz="1100"/>
            </a:lvl1pPr>
            <a:lvl2pPr lvl="1">
              <a:spcBef>
                <a:spcPts val="0"/>
              </a:spcBef>
              <a:buSzPts val="1100"/>
              <a:buChar char="○"/>
              <a:defRPr sz="1100"/>
            </a:lvl2pPr>
            <a:lvl3pPr lvl="2">
              <a:spcBef>
                <a:spcPts val="0"/>
              </a:spcBef>
              <a:buSzPts val="1100"/>
              <a:buChar char="■"/>
              <a:defRPr sz="1100"/>
            </a:lvl3pPr>
            <a:lvl4pPr lvl="3">
              <a:spcBef>
                <a:spcPts val="0"/>
              </a:spcBef>
              <a:buSzPts val="1100"/>
              <a:buChar char="●"/>
              <a:defRPr sz="1100"/>
            </a:lvl4pPr>
            <a:lvl5pPr lvl="4">
              <a:spcBef>
                <a:spcPts val="0"/>
              </a:spcBef>
              <a:buSzPts val="1100"/>
              <a:buChar char="○"/>
              <a:defRPr sz="1100"/>
            </a:lvl5pPr>
            <a:lvl6pPr lvl="5">
              <a:spcBef>
                <a:spcPts val="0"/>
              </a:spcBef>
              <a:buSzPts val="1100"/>
              <a:buChar char="■"/>
              <a:defRPr sz="1100"/>
            </a:lvl6pPr>
            <a:lvl7pPr lvl="6">
              <a:spcBef>
                <a:spcPts val="0"/>
              </a:spcBef>
              <a:buSzPts val="1100"/>
              <a:buChar char="●"/>
              <a:defRPr sz="1100"/>
            </a:lvl7pPr>
            <a:lvl8pPr lvl="7">
              <a:spcBef>
                <a:spcPts val="0"/>
              </a:spcBef>
              <a:buSzPts val="1100"/>
              <a:buChar char="○"/>
              <a:defRPr sz="1100"/>
            </a:lvl8pPr>
            <a:lvl9pPr lvl="8">
              <a:spcBef>
                <a:spcPts val="0"/>
              </a:spcBef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0" name="Shape 10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6" name="Shape 16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7" name="Shape 17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3" name="Shape 11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9" name="Shape 11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5" name="Shape 12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1" name="Shape 13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7" name="Shape 13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3" name="Shape 14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9" name="Shape 14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title">
  <p:cSld name="Diapositiva de título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>
            <a:gsLst>
              <a:gs pos="0">
                <a:srgbClr val="007795"/>
              </a:gs>
              <a:gs pos="55000">
                <a:srgbClr val="47BBE0"/>
              </a:gs>
              <a:gs pos="100000">
                <a:srgbClr val="007795"/>
              </a:gs>
            </a:gsLst>
            <a:lin ang="3000000" scaled="0"/>
          </a:gra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7" name="Shape 17"/>
          <p:cNvSpPr txBox="1"/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r">
              <a:spcBef>
                <a:spcPts val="0"/>
              </a:spcBef>
              <a:buClr>
                <a:schemeClr val="dk2"/>
              </a:buClr>
              <a:buSzPts val="4800"/>
              <a:buFont typeface="Rambla"/>
              <a:buNone/>
              <a:defRPr b="1" i="0" sz="48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>
              <a:spcBef>
                <a:spcPts val="0"/>
              </a:spcBef>
              <a:buSzPts val="1400"/>
              <a:buNone/>
              <a:defRPr sz="1800"/>
            </a:lvl2pPr>
            <a:lvl3pPr indent="0" lvl="2">
              <a:spcBef>
                <a:spcPts val="0"/>
              </a:spcBef>
              <a:buSzPts val="1400"/>
              <a:buNone/>
              <a:defRPr sz="1800"/>
            </a:lvl3pPr>
            <a:lvl4pPr indent="0" lvl="3">
              <a:spcBef>
                <a:spcPts val="0"/>
              </a:spcBef>
              <a:buSzPts val="1400"/>
              <a:buNone/>
              <a:defRPr sz="1800"/>
            </a:lvl4pPr>
            <a:lvl5pPr indent="0" lvl="4">
              <a:spcBef>
                <a:spcPts val="0"/>
              </a:spcBef>
              <a:buSzPts val="1400"/>
              <a:buNone/>
              <a:defRPr sz="1800"/>
            </a:lvl5pPr>
            <a:lvl6pPr indent="0" lvl="5">
              <a:spcBef>
                <a:spcPts val="0"/>
              </a:spcBef>
              <a:buSzPts val="1400"/>
              <a:buNone/>
              <a:defRPr sz="1800"/>
            </a:lvl6pPr>
            <a:lvl7pPr indent="0" lvl="6">
              <a:spcBef>
                <a:spcPts val="0"/>
              </a:spcBef>
              <a:buSzPts val="1400"/>
              <a:buNone/>
              <a:defRPr sz="1800"/>
            </a:lvl7pPr>
            <a:lvl8pPr indent="0" lvl="7">
              <a:spcBef>
                <a:spcPts val="0"/>
              </a:spcBef>
              <a:buSzPts val="1400"/>
              <a:buNone/>
              <a:defRPr sz="1800"/>
            </a:lvl8pPr>
            <a:lvl9pPr indent="0" lvl="8">
              <a:spcBef>
                <a:spcPts val="0"/>
              </a:spcBef>
              <a:buSzPts val="1400"/>
              <a:buNone/>
              <a:defRPr sz="1800"/>
            </a:lvl9pPr>
          </a:lstStyle>
          <a:p/>
        </p:txBody>
      </p:sp>
      <p:sp>
        <p:nvSpPr>
          <p:cNvPr id="18" name="Shape 18"/>
          <p:cNvSpPr txBox="1"/>
          <p:nvPr>
            <p:ph idx="1" type="subTitle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64008" rtl="0" algn="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  <a:defRPr b="0" i="0" sz="27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ctr">
              <a:spcBef>
                <a:spcPts val="324"/>
              </a:spcBef>
              <a:buClr>
                <a:schemeClr val="accent1"/>
              </a:buClr>
              <a:buSzPts val="2300"/>
              <a:buFont typeface="Verdana"/>
              <a:buNone/>
              <a:defRPr b="0" i="0" sz="23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ctr">
              <a:spcBef>
                <a:spcPts val="350"/>
              </a:spcBef>
              <a:buClr>
                <a:schemeClr val="accent2"/>
              </a:buClr>
              <a:buSzPts val="2100"/>
              <a:buFont typeface="Noto Sans Symbols"/>
              <a:buNone/>
              <a:defRPr b="0" i="0" sz="21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ctr">
              <a:spcBef>
                <a:spcPts val="350"/>
              </a:spcBef>
              <a:buClr>
                <a:schemeClr val="accent2"/>
              </a:buClr>
              <a:buSzPts val="1900"/>
              <a:buFont typeface="Noto Sans Symbols"/>
              <a:buNone/>
              <a:defRPr b="0" i="0" sz="1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ctr">
              <a:spcBef>
                <a:spcPts val="350"/>
              </a:spcBef>
              <a:buClr>
                <a:schemeClr val="accent2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ctr">
              <a:spcBef>
                <a:spcPts val="350"/>
              </a:spcBef>
              <a:buClr>
                <a:schemeClr val="accent3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ctr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ctr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ctr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grpSp>
        <p:nvGrpSpPr>
          <p:cNvPr id="19" name="Shape 19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20" name="Shape 20"/>
            <p:cNvSpPr/>
            <p:nvPr/>
          </p:nvSpPr>
          <p:spPr>
            <a:xfrm>
              <a:off x="1687513" y="4832896"/>
              <a:ext cx="7456487" cy="518816"/>
            </a:xfrm>
            <a:custGeom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71280"/>
                  </a:lnTo>
                  <a:lnTo>
                    <a:pt x="120000" y="0"/>
                  </a:lnTo>
                  <a:close/>
                </a:path>
              </a:pathLst>
            </a:custGeom>
            <a:solidFill>
              <a:srgbClr val="9CCADC">
                <a:alpha val="40000"/>
              </a:srgbClr>
            </a:solidFill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endParaRPr>
            </a:p>
          </p:txBody>
        </p:sp>
        <p:sp>
          <p:nvSpPr>
            <p:cNvPr id="21" name="Shape 21"/>
            <p:cNvSpPr/>
            <p:nvPr/>
          </p:nvSpPr>
          <p:spPr>
            <a:xfrm>
              <a:off x="35443" y="5135526"/>
              <a:ext cx="9108557" cy="8382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100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endParaRPr>
            </a:p>
          </p:txBody>
        </p:sp>
        <p:sp>
          <p:nvSpPr>
            <p:cNvPr id="22" name="Shape 22"/>
            <p:cNvSpPr/>
            <p:nvPr/>
          </p:nvSpPr>
          <p:spPr>
            <a:xfrm>
              <a:off x="0" y="4883888"/>
              <a:ext cx="9144000" cy="19812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5076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 amt="50000"/>
              </a:blip>
              <a:tile algn="t" flip="none" tx="0" sx="50000" ty="0" sy="50000"/>
            </a:blipFill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endParaRPr>
            </a:p>
          </p:txBody>
        </p:sp>
        <p:cxnSp>
          <p:nvCxnSpPr>
            <p:cNvPr id="23" name="Shape 23"/>
            <p:cNvCxnSpPr/>
            <p:nvPr/>
          </p:nvCxnSpPr>
          <p:spPr>
            <a:xfrm>
              <a:off x="-3765" y="4880373"/>
              <a:ext cx="9147765" cy="839943"/>
            </a:xfrm>
            <a:prstGeom prst="straightConnector1">
              <a:avLst/>
            </a:prstGeom>
            <a:noFill/>
            <a:ln cap="flat" cmpd="sng" w="12050">
              <a:solidFill>
                <a:srgbClr val="93C5D8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24" name="Shape 24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sz="1000">
                <a:solidFill>
                  <a:srgbClr val="FFFFFF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sz="1000">
                <a:solidFill>
                  <a:srgbClr val="E7F0F4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None/>
            </a:pPr>
            <a:fld id="{00000000-1234-1234-1234-123412341234}" type="slidenum">
              <a:rPr b="0" lang="es-VE" sz="1000">
                <a:solidFill>
                  <a:srgbClr val="FFFFFF"/>
                </a:solidFill>
                <a:latin typeface="Rambla"/>
                <a:ea typeface="Rambla"/>
                <a:cs typeface="Rambla"/>
                <a:sym typeface="Rambla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x">
  <p:cSld name="Título y texto vertical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dk2"/>
              </a:buClr>
              <a:buSzPts val="4100"/>
              <a:buFont typeface="Rambla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>
              <a:spcBef>
                <a:spcPts val="0"/>
              </a:spcBef>
              <a:buSzPts val="1400"/>
              <a:buNone/>
              <a:defRPr sz="1800"/>
            </a:lvl2pPr>
            <a:lvl3pPr indent="0" lvl="2">
              <a:spcBef>
                <a:spcPts val="0"/>
              </a:spcBef>
              <a:buSzPts val="1400"/>
              <a:buNone/>
              <a:defRPr sz="1800"/>
            </a:lvl3pPr>
            <a:lvl4pPr indent="0" lvl="3">
              <a:spcBef>
                <a:spcPts val="0"/>
              </a:spcBef>
              <a:buSzPts val="1400"/>
              <a:buNone/>
              <a:defRPr sz="1800"/>
            </a:lvl4pPr>
            <a:lvl5pPr indent="0" lvl="4">
              <a:spcBef>
                <a:spcPts val="0"/>
              </a:spcBef>
              <a:buSzPts val="1400"/>
              <a:buNone/>
              <a:defRPr sz="1800"/>
            </a:lvl5pPr>
            <a:lvl6pPr indent="0" lvl="5">
              <a:spcBef>
                <a:spcPts val="0"/>
              </a:spcBef>
              <a:buSzPts val="1400"/>
              <a:buNone/>
              <a:defRPr sz="1800"/>
            </a:lvl6pPr>
            <a:lvl7pPr indent="0" lvl="6">
              <a:spcBef>
                <a:spcPts val="0"/>
              </a:spcBef>
              <a:buSzPts val="1400"/>
              <a:buNone/>
              <a:defRPr sz="1800"/>
            </a:lvl7pPr>
            <a:lvl8pPr indent="0" lvl="7">
              <a:spcBef>
                <a:spcPts val="0"/>
              </a:spcBef>
              <a:buSzPts val="1400"/>
              <a:buNone/>
              <a:defRPr sz="1800"/>
            </a:lvl8pPr>
            <a:lvl9pPr indent="0" lvl="8">
              <a:spcBef>
                <a:spcPts val="0"/>
              </a:spcBef>
              <a:buSzPts val="1400"/>
              <a:buNone/>
              <a:defRPr sz="1800"/>
            </a:lvl9pPr>
          </a:lstStyle>
          <a:p/>
        </p:txBody>
      </p:sp>
      <p:sp>
        <p:nvSpPr>
          <p:cNvPr id="88" name="Shape 88"/>
          <p:cNvSpPr txBox="1"/>
          <p:nvPr>
            <p:ph idx="1" type="body"/>
          </p:nvPr>
        </p:nvSpPr>
        <p:spPr>
          <a:xfrm rot="5400000">
            <a:off x="2378964" y="-440436"/>
            <a:ext cx="4386071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47573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▶"/>
              <a:defRPr b="0" i="0" sz="27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94741" lvl="1" marL="621792" marR="0" rtl="0" algn="l">
              <a:spcBef>
                <a:spcPts val="324"/>
              </a:spcBef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103886" lvl="2" marL="859536" marR="0" rtl="0" algn="l">
              <a:spcBef>
                <a:spcPts val="350"/>
              </a:spcBef>
              <a:buClr>
                <a:schemeClr val="accent2"/>
              </a:buClr>
              <a:buSzPts val="210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107950" lvl="3" marL="1143000" marR="0" rtl="0" algn="l">
              <a:spcBef>
                <a:spcPts val="350"/>
              </a:spcBef>
              <a:buClr>
                <a:schemeClr val="accent2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114300" lvl="4" marL="1371600" marR="0" rtl="0" algn="l">
              <a:spcBef>
                <a:spcPts val="350"/>
              </a:spcBef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114300" lvl="5" marL="1600200" marR="0" rtl="0" algn="l">
              <a:spcBef>
                <a:spcPts val="350"/>
              </a:spcBef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127000" lvl="6" marL="18288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127000" lvl="7" marL="20574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127000" lvl="8" marL="22860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89" name="Shape 89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90" name="Shape 90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91" name="Shape 91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None/>
            </a:pPr>
            <a:fld id="{00000000-1234-1234-1234-123412341234}" type="slidenum">
              <a:rPr b="0" lang="es-VE"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itleAndTx">
  <p:cSld name="Título vertical y texto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 rot="5400000">
            <a:off x="4936367" y="2182285"/>
            <a:ext cx="5592761" cy="1777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dk2"/>
              </a:buClr>
              <a:buSzPts val="4100"/>
              <a:buFont typeface="Rambla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>
              <a:spcBef>
                <a:spcPts val="0"/>
              </a:spcBef>
              <a:buSzPts val="1400"/>
              <a:buNone/>
              <a:defRPr sz="1800"/>
            </a:lvl2pPr>
            <a:lvl3pPr indent="0" lvl="2">
              <a:spcBef>
                <a:spcPts val="0"/>
              </a:spcBef>
              <a:buSzPts val="1400"/>
              <a:buNone/>
              <a:defRPr sz="1800"/>
            </a:lvl3pPr>
            <a:lvl4pPr indent="0" lvl="3">
              <a:spcBef>
                <a:spcPts val="0"/>
              </a:spcBef>
              <a:buSzPts val="1400"/>
              <a:buNone/>
              <a:defRPr sz="1800"/>
            </a:lvl4pPr>
            <a:lvl5pPr indent="0" lvl="4">
              <a:spcBef>
                <a:spcPts val="0"/>
              </a:spcBef>
              <a:buSzPts val="1400"/>
              <a:buNone/>
              <a:defRPr sz="1800"/>
            </a:lvl5pPr>
            <a:lvl6pPr indent="0" lvl="5">
              <a:spcBef>
                <a:spcPts val="0"/>
              </a:spcBef>
              <a:buSzPts val="1400"/>
              <a:buNone/>
              <a:defRPr sz="1800"/>
            </a:lvl6pPr>
            <a:lvl7pPr indent="0" lvl="6">
              <a:spcBef>
                <a:spcPts val="0"/>
              </a:spcBef>
              <a:buSzPts val="1400"/>
              <a:buNone/>
              <a:defRPr sz="1800"/>
            </a:lvl7pPr>
            <a:lvl8pPr indent="0" lvl="7">
              <a:spcBef>
                <a:spcPts val="0"/>
              </a:spcBef>
              <a:buSzPts val="1400"/>
              <a:buNone/>
              <a:defRPr sz="1800"/>
            </a:lvl8pPr>
            <a:lvl9pPr indent="0" lvl="8">
              <a:spcBef>
                <a:spcPts val="0"/>
              </a:spcBef>
              <a:buSzPts val="1400"/>
              <a:buNone/>
              <a:defRPr sz="1800"/>
            </a:lvl9pPr>
          </a:lstStyle>
          <a:p/>
        </p:txBody>
      </p:sp>
      <p:sp>
        <p:nvSpPr>
          <p:cNvPr id="94" name="Shape 94"/>
          <p:cNvSpPr txBox="1"/>
          <p:nvPr>
            <p:ph idx="1" type="body"/>
          </p:nvPr>
        </p:nvSpPr>
        <p:spPr>
          <a:xfrm rot="5400000">
            <a:off x="823120" y="-91279"/>
            <a:ext cx="5592760" cy="6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47573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▶"/>
              <a:defRPr b="0" i="0" sz="27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94741" lvl="1" marL="621792" marR="0" rtl="0" algn="l">
              <a:spcBef>
                <a:spcPts val="324"/>
              </a:spcBef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103886" lvl="2" marL="859536" marR="0" rtl="0" algn="l">
              <a:spcBef>
                <a:spcPts val="350"/>
              </a:spcBef>
              <a:buClr>
                <a:schemeClr val="accent2"/>
              </a:buClr>
              <a:buSzPts val="210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107950" lvl="3" marL="1143000" marR="0" rtl="0" algn="l">
              <a:spcBef>
                <a:spcPts val="350"/>
              </a:spcBef>
              <a:buClr>
                <a:schemeClr val="accent2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114300" lvl="4" marL="1371600" marR="0" rtl="0" algn="l">
              <a:spcBef>
                <a:spcPts val="350"/>
              </a:spcBef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114300" lvl="5" marL="1600200" marR="0" rtl="0" algn="l">
              <a:spcBef>
                <a:spcPts val="350"/>
              </a:spcBef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127000" lvl="6" marL="18288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127000" lvl="7" marL="20574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127000" lvl="8" marL="22860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95" name="Shape 95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96" name="Shape 96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97" name="Shape 97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None/>
            </a:pPr>
            <a:fld id="{00000000-1234-1234-1234-123412341234}" type="slidenum">
              <a:rPr b="0" lang="es-VE"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Título y objeto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47573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▶"/>
              <a:defRPr b="0" i="0" sz="27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94741" lvl="1" marL="621792" marR="0" rtl="0" algn="l">
              <a:spcBef>
                <a:spcPts val="324"/>
              </a:spcBef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103886" lvl="2" marL="859536" marR="0" rtl="0" algn="l">
              <a:spcBef>
                <a:spcPts val="350"/>
              </a:spcBef>
              <a:buClr>
                <a:schemeClr val="accent2"/>
              </a:buClr>
              <a:buSzPts val="210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107950" lvl="3" marL="1143000" marR="0" rtl="0" algn="l">
              <a:spcBef>
                <a:spcPts val="350"/>
              </a:spcBef>
              <a:buClr>
                <a:schemeClr val="accent2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114300" lvl="4" marL="1371600" marR="0" rtl="0" algn="l">
              <a:spcBef>
                <a:spcPts val="350"/>
              </a:spcBef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114300" lvl="5" marL="1600200" marR="0" rtl="0" algn="l">
              <a:spcBef>
                <a:spcPts val="350"/>
              </a:spcBef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127000" lvl="6" marL="18288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127000" lvl="7" marL="20574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127000" lvl="8" marL="22860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None/>
            </a:pPr>
            <a:fld id="{00000000-1234-1234-1234-123412341234}" type="slidenum">
              <a:rPr b="0" lang="es-VE"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‹#›</a:t>
            </a:fld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dk2"/>
              </a:buClr>
              <a:buSzPts val="4100"/>
              <a:buFont typeface="Rambla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>
              <a:spcBef>
                <a:spcPts val="0"/>
              </a:spcBef>
              <a:buSzPts val="1400"/>
              <a:buNone/>
              <a:defRPr sz="1800"/>
            </a:lvl2pPr>
            <a:lvl3pPr indent="0" lvl="2">
              <a:spcBef>
                <a:spcPts val="0"/>
              </a:spcBef>
              <a:buSzPts val="1400"/>
              <a:buNone/>
              <a:defRPr sz="1800"/>
            </a:lvl3pPr>
            <a:lvl4pPr indent="0" lvl="3">
              <a:spcBef>
                <a:spcPts val="0"/>
              </a:spcBef>
              <a:buSzPts val="1400"/>
              <a:buNone/>
              <a:defRPr sz="1800"/>
            </a:lvl4pPr>
            <a:lvl5pPr indent="0" lvl="4">
              <a:spcBef>
                <a:spcPts val="0"/>
              </a:spcBef>
              <a:buSzPts val="1400"/>
              <a:buNone/>
              <a:defRPr sz="1800"/>
            </a:lvl5pPr>
            <a:lvl6pPr indent="0" lvl="5">
              <a:spcBef>
                <a:spcPts val="0"/>
              </a:spcBef>
              <a:buSzPts val="1400"/>
              <a:buNone/>
              <a:defRPr sz="1800"/>
            </a:lvl6pPr>
            <a:lvl7pPr indent="0" lvl="6">
              <a:spcBef>
                <a:spcPts val="0"/>
              </a:spcBef>
              <a:buSzPts val="1400"/>
              <a:buNone/>
              <a:defRPr sz="1800"/>
            </a:lvl7pPr>
            <a:lvl8pPr indent="0" lvl="7">
              <a:spcBef>
                <a:spcPts val="0"/>
              </a:spcBef>
              <a:buSzPts val="1400"/>
              <a:buNone/>
              <a:defRPr sz="1800"/>
            </a:lvl8pPr>
            <a:lvl9pPr indent="0" lvl="8">
              <a:spcBef>
                <a:spcPts val="0"/>
              </a:spcBef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Encabezado de sección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/>
          </a:path>
          <a:tileRect r="-100%" t="-100%"/>
        </a:gra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722376" y="1059712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r">
              <a:spcBef>
                <a:spcPts val="0"/>
              </a:spcBef>
              <a:buClr>
                <a:schemeClr val="lt2"/>
              </a:buClr>
              <a:buSzPts val="4800"/>
              <a:buFont typeface="Rambla"/>
              <a:buNone/>
              <a:defRPr b="1" i="0" sz="48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>
              <a:spcBef>
                <a:spcPts val="0"/>
              </a:spcBef>
              <a:buSzPts val="1400"/>
              <a:buNone/>
              <a:defRPr sz="1800"/>
            </a:lvl2pPr>
            <a:lvl3pPr indent="0" lvl="2">
              <a:spcBef>
                <a:spcPts val="0"/>
              </a:spcBef>
              <a:buSzPts val="1400"/>
              <a:buNone/>
              <a:defRPr sz="1800"/>
            </a:lvl3pPr>
            <a:lvl4pPr indent="0" lvl="3">
              <a:spcBef>
                <a:spcPts val="0"/>
              </a:spcBef>
              <a:buSzPts val="1400"/>
              <a:buNone/>
              <a:defRPr sz="1800"/>
            </a:lvl4pPr>
            <a:lvl5pPr indent="0" lvl="4">
              <a:spcBef>
                <a:spcPts val="0"/>
              </a:spcBef>
              <a:buSzPts val="1400"/>
              <a:buNone/>
              <a:defRPr sz="1800"/>
            </a:lvl5pPr>
            <a:lvl6pPr indent="0" lvl="5">
              <a:spcBef>
                <a:spcPts val="0"/>
              </a:spcBef>
              <a:buSzPts val="1400"/>
              <a:buNone/>
              <a:defRPr sz="1800"/>
            </a:lvl6pPr>
            <a:lvl7pPr indent="0" lvl="6">
              <a:spcBef>
                <a:spcPts val="0"/>
              </a:spcBef>
              <a:buSzPts val="1400"/>
              <a:buNone/>
              <a:defRPr sz="1800"/>
            </a:lvl7pPr>
            <a:lvl8pPr indent="0" lvl="7">
              <a:spcBef>
                <a:spcPts val="0"/>
              </a:spcBef>
              <a:buSzPts val="1400"/>
              <a:buNone/>
              <a:defRPr sz="1800"/>
            </a:lvl8pPr>
            <a:lvl9pPr indent="0" lvl="8">
              <a:spcBef>
                <a:spcPts val="0"/>
              </a:spcBef>
              <a:buSzPts val="1400"/>
              <a:buNone/>
              <a:defRPr sz="1800"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3922713" y="2931712"/>
            <a:ext cx="4572000" cy="14548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64"/>
              <a:buFont typeface="Noto Sans Symbols"/>
              <a:buNone/>
              <a:defRPr b="0" i="0" sz="23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240791" lvl="1" marL="621792" marR="0" rtl="0" algn="l">
              <a:spcBef>
                <a:spcPts val="324"/>
              </a:spcBef>
              <a:buClr>
                <a:schemeClr val="accen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237236" lvl="2" marL="859536" marR="0" rtl="0" algn="l">
              <a:spcBef>
                <a:spcPts val="350"/>
              </a:spcBef>
              <a:buClr>
                <a:schemeClr val="accent2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228600" lvl="3" marL="1143000" marR="0" rtl="0" algn="l">
              <a:spcBef>
                <a:spcPts val="350"/>
              </a:spcBef>
              <a:buClr>
                <a:schemeClr val="accent2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228600" lvl="4" marL="1371600" marR="0" rtl="0" algn="l">
              <a:spcBef>
                <a:spcPts val="350"/>
              </a:spcBef>
              <a:buClr>
                <a:schemeClr val="accent2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114300" lvl="5" marL="1600200" marR="0" rtl="0" algn="l">
              <a:spcBef>
                <a:spcPts val="350"/>
              </a:spcBef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127000" lvl="6" marL="18288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127000" lvl="7" marL="20574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127000" lvl="8" marL="22860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sz="100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sz="100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None/>
            </a:pPr>
            <a:fld id="{00000000-1234-1234-1234-123412341234}" type="slidenum">
              <a:rPr b="0" lang="es-VE" sz="100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rPr>
              <a:t>‹#›</a:t>
            </a:fld>
          </a:p>
        </p:txBody>
      </p:sp>
      <p:sp>
        <p:nvSpPr>
          <p:cNvPr id="39" name="Shape 39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med" w="med" type="none"/>
            <a:tailEnd len="med" w="med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40" name="Shape 40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med" w="med" type="none"/>
            <a:tailEnd len="med" w="med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Dos objetos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/>
          </a:path>
          <a:tileRect r="-100%" t="-100%"/>
        </a:gra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457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43255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Char char="▶"/>
              <a:defRPr b="0" i="0" sz="2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88391" lvl="1" marL="621792" marR="0" rtl="0" algn="l">
              <a:spcBef>
                <a:spcPts val="324"/>
              </a:spcBef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110236" lvl="2" marL="859536" marR="0" rtl="0" algn="l">
              <a:spcBef>
                <a:spcPts val="350"/>
              </a:spcBef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114300" lvl="3" marL="1143000" marR="0" rtl="0" algn="l">
              <a:spcBef>
                <a:spcPts val="350"/>
              </a:spcBef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114300" lvl="4" marL="1371600" marR="0" rtl="0" algn="l">
              <a:spcBef>
                <a:spcPts val="350"/>
              </a:spcBef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114300" lvl="5" marL="1600200" marR="0" rtl="0" algn="l">
              <a:spcBef>
                <a:spcPts val="350"/>
              </a:spcBef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127000" lvl="6" marL="18288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127000" lvl="7" marL="20574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127000" lvl="8" marL="22860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4648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43255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Char char="▶"/>
              <a:defRPr b="0" i="0" sz="2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88391" lvl="1" marL="621792" marR="0" rtl="0" algn="l">
              <a:spcBef>
                <a:spcPts val="324"/>
              </a:spcBef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110236" lvl="2" marL="859536" marR="0" rtl="0" algn="l">
              <a:spcBef>
                <a:spcPts val="350"/>
              </a:spcBef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114300" lvl="3" marL="1143000" marR="0" rtl="0" algn="l">
              <a:spcBef>
                <a:spcPts val="350"/>
              </a:spcBef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114300" lvl="4" marL="1371600" marR="0" rtl="0" algn="l">
              <a:spcBef>
                <a:spcPts val="350"/>
              </a:spcBef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114300" lvl="5" marL="1600200" marR="0" rtl="0" algn="l">
              <a:spcBef>
                <a:spcPts val="350"/>
              </a:spcBef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127000" lvl="6" marL="18288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127000" lvl="7" marL="20574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127000" lvl="8" marL="22860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sz="100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sz="100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None/>
            </a:pPr>
            <a:fld id="{00000000-1234-1234-1234-123412341234}" type="slidenum">
              <a:rPr b="0" lang="es-VE" sz="100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rPr>
              <a:t>‹#›</a:t>
            </a:fld>
          </a:p>
        </p:txBody>
      </p:sp>
      <p:sp>
        <p:nvSpPr>
          <p:cNvPr id="47" name="Shape 4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lt2"/>
              </a:buClr>
              <a:buSzPts val="4100"/>
              <a:buFont typeface="Rambla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>
              <a:spcBef>
                <a:spcPts val="0"/>
              </a:spcBef>
              <a:buSzPts val="1400"/>
              <a:buNone/>
              <a:defRPr sz="1800"/>
            </a:lvl2pPr>
            <a:lvl3pPr indent="0" lvl="2">
              <a:spcBef>
                <a:spcPts val="0"/>
              </a:spcBef>
              <a:buSzPts val="1400"/>
              <a:buNone/>
              <a:defRPr sz="1800"/>
            </a:lvl3pPr>
            <a:lvl4pPr indent="0" lvl="3">
              <a:spcBef>
                <a:spcPts val="0"/>
              </a:spcBef>
              <a:buSzPts val="1400"/>
              <a:buNone/>
              <a:defRPr sz="1800"/>
            </a:lvl4pPr>
            <a:lvl5pPr indent="0" lvl="4">
              <a:spcBef>
                <a:spcPts val="0"/>
              </a:spcBef>
              <a:buSzPts val="1400"/>
              <a:buNone/>
              <a:defRPr sz="1800"/>
            </a:lvl5pPr>
            <a:lvl6pPr indent="0" lvl="5">
              <a:spcBef>
                <a:spcPts val="0"/>
              </a:spcBef>
              <a:buSzPts val="1400"/>
              <a:buNone/>
              <a:defRPr sz="1800"/>
            </a:lvl6pPr>
            <a:lvl7pPr indent="0" lvl="6">
              <a:spcBef>
                <a:spcPts val="0"/>
              </a:spcBef>
              <a:buSzPts val="1400"/>
              <a:buNone/>
              <a:defRPr sz="1800"/>
            </a:lvl7pPr>
            <a:lvl8pPr indent="0" lvl="7">
              <a:spcBef>
                <a:spcPts val="0"/>
              </a:spcBef>
              <a:buSzPts val="1400"/>
              <a:buNone/>
              <a:defRPr sz="1800"/>
            </a:lvl8pPr>
            <a:lvl9pPr indent="0" lvl="8">
              <a:spcBef>
                <a:spcPts val="0"/>
              </a:spcBef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twoTxTwoObj">
  <p:cSld name="Comparación">
    <p:bg>
      <p:bgPr>
        <a:blipFill rotWithShape="1">
          <a:blip r:embed="rId2">
            <a:alphaModFix/>
          </a:blip>
          <a:tile algn="tl" flip="none" tx="0" sx="50000" ty="0" sy="50000"/>
        </a:blip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dk2"/>
              </a:buClr>
              <a:buSzPts val="4100"/>
              <a:buFont typeface="Rambla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>
              <a:spcBef>
                <a:spcPts val="0"/>
              </a:spcBef>
              <a:buSzPts val="1400"/>
              <a:buNone/>
              <a:defRPr sz="1800"/>
            </a:lvl2pPr>
            <a:lvl3pPr indent="0" lvl="2">
              <a:spcBef>
                <a:spcPts val="0"/>
              </a:spcBef>
              <a:buSzPts val="1400"/>
              <a:buNone/>
              <a:defRPr sz="1800"/>
            </a:lvl3pPr>
            <a:lvl4pPr indent="0" lvl="3">
              <a:spcBef>
                <a:spcPts val="0"/>
              </a:spcBef>
              <a:buSzPts val="1400"/>
              <a:buNone/>
              <a:defRPr sz="1800"/>
            </a:lvl4pPr>
            <a:lvl5pPr indent="0" lvl="4">
              <a:spcBef>
                <a:spcPts val="0"/>
              </a:spcBef>
              <a:buSzPts val="1400"/>
              <a:buNone/>
              <a:defRPr sz="1800"/>
            </a:lvl5pPr>
            <a:lvl6pPr indent="0" lvl="5">
              <a:spcBef>
                <a:spcPts val="0"/>
              </a:spcBef>
              <a:buSzPts val="1400"/>
              <a:buNone/>
              <a:defRPr sz="1800"/>
            </a:lvl6pPr>
            <a:lvl7pPr indent="0" lvl="6">
              <a:spcBef>
                <a:spcPts val="0"/>
              </a:spcBef>
              <a:buSzPts val="1400"/>
              <a:buNone/>
              <a:defRPr sz="1800"/>
            </a:lvl7pPr>
            <a:lvl8pPr indent="0" lvl="7">
              <a:spcBef>
                <a:spcPts val="0"/>
              </a:spcBef>
              <a:buSzPts val="1400"/>
              <a:buNone/>
              <a:defRPr sz="1800"/>
            </a:lvl8pPr>
            <a:lvl9pPr indent="0" lvl="8">
              <a:spcBef>
                <a:spcPts val="0"/>
              </a:spcBef>
              <a:buSzPts val="1400"/>
              <a:buNone/>
              <a:defRPr sz="1800"/>
            </a:lvl9pPr>
          </a:lstStyle>
          <a:p/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457200" y="5410200"/>
            <a:ext cx="4040188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240791" lvl="1" marL="621792" marR="0" rtl="0" algn="l">
              <a:spcBef>
                <a:spcPts val="324"/>
              </a:spcBef>
              <a:buClr>
                <a:schemeClr val="accent1"/>
              </a:buClr>
              <a:buSzPts val="20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237236" lvl="2" marL="859536" marR="0" rtl="0" algn="l">
              <a:spcBef>
                <a:spcPts val="350"/>
              </a:spcBef>
              <a:buClr>
                <a:schemeClr val="accent2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228600" lvl="3" marL="1143000" marR="0" rtl="0" algn="l">
              <a:spcBef>
                <a:spcPts val="350"/>
              </a:spcBef>
              <a:buClr>
                <a:schemeClr val="accent2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228600" lvl="4" marL="1371600" marR="0" rtl="0" algn="l">
              <a:spcBef>
                <a:spcPts val="350"/>
              </a:spcBef>
              <a:buClr>
                <a:schemeClr val="accent2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114300" lvl="5" marL="1600200" marR="0" rtl="0" algn="l">
              <a:spcBef>
                <a:spcPts val="350"/>
              </a:spcBef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127000" lvl="6" marL="18288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127000" lvl="7" marL="20574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127000" lvl="8" marL="22860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2" type="body"/>
          </p:nvPr>
        </p:nvSpPr>
        <p:spPr>
          <a:xfrm>
            <a:off x="4645026" y="5410200"/>
            <a:ext cx="4041775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240791" lvl="1" marL="621792" marR="0" rtl="0" algn="l">
              <a:spcBef>
                <a:spcPts val="324"/>
              </a:spcBef>
              <a:buClr>
                <a:schemeClr val="accent1"/>
              </a:buClr>
              <a:buSzPts val="20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237236" lvl="2" marL="859536" marR="0" rtl="0" algn="l">
              <a:spcBef>
                <a:spcPts val="350"/>
              </a:spcBef>
              <a:buClr>
                <a:schemeClr val="accent2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228600" lvl="3" marL="1143000" marR="0" rtl="0" algn="l">
              <a:spcBef>
                <a:spcPts val="350"/>
              </a:spcBef>
              <a:buClr>
                <a:schemeClr val="accent2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228600" lvl="4" marL="1371600" marR="0" rtl="0" algn="l">
              <a:spcBef>
                <a:spcPts val="350"/>
              </a:spcBef>
              <a:buClr>
                <a:schemeClr val="accent2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114300" lvl="5" marL="1600200" marR="0" rtl="0" algn="l">
              <a:spcBef>
                <a:spcPts val="350"/>
              </a:spcBef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127000" lvl="6" marL="18288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127000" lvl="7" marL="20574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127000" lvl="8" marL="22860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3" type="body"/>
          </p:nvPr>
        </p:nvSpPr>
        <p:spPr>
          <a:xfrm>
            <a:off x="457200" y="1444294"/>
            <a:ext cx="4040188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60528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  <a:defRPr b="0" i="0" sz="24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113791" lvl="1" marL="621792" marR="0" rtl="0" algn="l">
              <a:spcBef>
                <a:spcPts val="324"/>
              </a:spcBef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122936" lvl="2" marL="859536" marR="0" rtl="0" algn="l">
              <a:spcBef>
                <a:spcPts val="350"/>
              </a:spcBef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127000" lvl="3" marL="1143000" marR="0" rtl="0" algn="l">
              <a:spcBef>
                <a:spcPts val="350"/>
              </a:spcBef>
              <a:buClr>
                <a:schemeClr val="accent2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127000" lvl="4" marL="1371600" marR="0" rtl="0" algn="l">
              <a:spcBef>
                <a:spcPts val="350"/>
              </a:spcBef>
              <a:buClr>
                <a:schemeClr val="accent2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114300" lvl="5" marL="1600200" marR="0" rtl="0" algn="l">
              <a:spcBef>
                <a:spcPts val="350"/>
              </a:spcBef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127000" lvl="6" marL="18288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127000" lvl="7" marL="20574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127000" lvl="8" marL="22860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4" type="body"/>
          </p:nvPr>
        </p:nvSpPr>
        <p:spPr>
          <a:xfrm>
            <a:off x="4645025" y="1444294"/>
            <a:ext cx="4041775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60528" lvl="0" marL="36576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  <a:defRPr b="0" i="0" sz="24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113791" lvl="1" marL="621792" marR="0" rtl="0" algn="l">
              <a:spcBef>
                <a:spcPts val="324"/>
              </a:spcBef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122936" lvl="2" marL="859536" marR="0" rtl="0" algn="l">
              <a:spcBef>
                <a:spcPts val="350"/>
              </a:spcBef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127000" lvl="3" marL="1143000" marR="0" rtl="0" algn="l">
              <a:spcBef>
                <a:spcPts val="350"/>
              </a:spcBef>
              <a:buClr>
                <a:schemeClr val="accent2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127000" lvl="4" marL="1371600" marR="0" rtl="0" algn="l">
              <a:spcBef>
                <a:spcPts val="350"/>
              </a:spcBef>
              <a:buClr>
                <a:schemeClr val="accent2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114300" lvl="5" marL="1600200" marR="0" rtl="0" algn="l">
              <a:spcBef>
                <a:spcPts val="350"/>
              </a:spcBef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127000" lvl="6" marL="18288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127000" lvl="7" marL="20574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127000" lvl="8" marL="22860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None/>
            </a:pPr>
            <a:fld id="{00000000-1234-1234-1234-123412341234}" type="slidenum">
              <a:rPr b="0" lang="es-VE"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Sólo el título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/>
          </a:path>
          <a:tileRect r="-100%" t="-100%"/>
        </a:gra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sz="100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sz="100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None/>
            </a:pPr>
            <a:fld id="{00000000-1234-1234-1234-123412341234}" type="slidenum">
              <a:rPr b="0" lang="es-VE" sz="100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rPr>
              <a:t>‹#›</a:t>
            </a:fld>
          </a:p>
        </p:txBody>
      </p:sp>
      <p:sp>
        <p:nvSpPr>
          <p:cNvPr id="61" name="Shape 6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lt2"/>
              </a:buClr>
              <a:buSzPts val="4100"/>
              <a:buFont typeface="Rambla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>
              <a:spcBef>
                <a:spcPts val="0"/>
              </a:spcBef>
              <a:buSzPts val="1400"/>
              <a:buNone/>
              <a:defRPr sz="1800"/>
            </a:lvl2pPr>
            <a:lvl3pPr indent="0" lvl="2">
              <a:spcBef>
                <a:spcPts val="0"/>
              </a:spcBef>
              <a:buSzPts val="1400"/>
              <a:buNone/>
              <a:defRPr sz="1800"/>
            </a:lvl3pPr>
            <a:lvl4pPr indent="0" lvl="3">
              <a:spcBef>
                <a:spcPts val="0"/>
              </a:spcBef>
              <a:buSzPts val="1400"/>
              <a:buNone/>
              <a:defRPr sz="1800"/>
            </a:lvl4pPr>
            <a:lvl5pPr indent="0" lvl="4">
              <a:spcBef>
                <a:spcPts val="0"/>
              </a:spcBef>
              <a:buSzPts val="1400"/>
              <a:buNone/>
              <a:defRPr sz="1800"/>
            </a:lvl5pPr>
            <a:lvl6pPr indent="0" lvl="5">
              <a:spcBef>
                <a:spcPts val="0"/>
              </a:spcBef>
              <a:buSzPts val="1400"/>
              <a:buNone/>
              <a:defRPr sz="1800"/>
            </a:lvl6pPr>
            <a:lvl7pPr indent="0" lvl="6">
              <a:spcBef>
                <a:spcPts val="0"/>
              </a:spcBef>
              <a:buSzPts val="1400"/>
              <a:buNone/>
              <a:defRPr sz="1800"/>
            </a:lvl7pPr>
            <a:lvl8pPr indent="0" lvl="7">
              <a:spcBef>
                <a:spcPts val="0"/>
              </a:spcBef>
              <a:buSzPts val="1400"/>
              <a:buNone/>
              <a:defRPr sz="1800"/>
            </a:lvl8pPr>
            <a:lvl9pPr indent="0" lvl="8">
              <a:spcBef>
                <a:spcPts val="0"/>
              </a:spcBef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En blanco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None/>
            </a:pPr>
            <a:fld id="{00000000-1234-1234-1234-123412341234}" type="slidenum">
              <a:rPr b="0" lang="es-VE"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objTx">
  <p:cSld name="Contenido con título">
    <p:bg>
      <p:bgPr>
        <a:blipFill rotWithShape="1">
          <a:blip r:embed="rId2">
            <a:alphaModFix/>
          </a:blip>
          <a:tile algn="tl" flip="none" tx="0" sx="50000" ty="0" sy="50000"/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914400" y="4876800"/>
            <a:ext cx="7481776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r">
              <a:spcBef>
                <a:spcPts val="0"/>
              </a:spcBef>
              <a:buClr>
                <a:schemeClr val="accent1"/>
              </a:buClr>
              <a:buSzPts val="2500"/>
              <a:buFont typeface="Rambla"/>
              <a:buNone/>
              <a:defRPr b="0" i="0" sz="2500" u="none" cap="none" strike="noStrike">
                <a:solidFill>
                  <a:schemeClr val="accen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>
              <a:spcBef>
                <a:spcPts val="0"/>
              </a:spcBef>
              <a:buSzPts val="1400"/>
              <a:buNone/>
              <a:defRPr sz="1800"/>
            </a:lvl2pPr>
            <a:lvl3pPr indent="0" lvl="2">
              <a:spcBef>
                <a:spcPts val="0"/>
              </a:spcBef>
              <a:buSzPts val="1400"/>
              <a:buNone/>
              <a:defRPr sz="1800"/>
            </a:lvl3pPr>
            <a:lvl4pPr indent="0" lvl="3">
              <a:spcBef>
                <a:spcPts val="0"/>
              </a:spcBef>
              <a:buSzPts val="1400"/>
              <a:buNone/>
              <a:defRPr sz="1800"/>
            </a:lvl4pPr>
            <a:lvl5pPr indent="0" lvl="4">
              <a:spcBef>
                <a:spcPts val="0"/>
              </a:spcBef>
              <a:buSzPts val="1400"/>
              <a:buNone/>
              <a:defRPr sz="1800"/>
            </a:lvl5pPr>
            <a:lvl6pPr indent="0" lvl="5">
              <a:spcBef>
                <a:spcPts val="0"/>
              </a:spcBef>
              <a:buSzPts val="1400"/>
              <a:buNone/>
              <a:defRPr sz="1800"/>
            </a:lvl6pPr>
            <a:lvl7pPr indent="0" lvl="6">
              <a:spcBef>
                <a:spcPts val="0"/>
              </a:spcBef>
              <a:buSzPts val="1400"/>
              <a:buNone/>
              <a:defRPr sz="1800"/>
            </a:lvl7pPr>
            <a:lvl8pPr indent="0" lvl="7">
              <a:spcBef>
                <a:spcPts val="0"/>
              </a:spcBef>
              <a:buSzPts val="1400"/>
              <a:buNone/>
              <a:defRPr sz="1800"/>
            </a:lvl8pPr>
            <a:lvl9pPr indent="0" lvl="8">
              <a:spcBef>
                <a:spcPts val="0"/>
              </a:spcBef>
              <a:buSzPts val="1400"/>
              <a:buNone/>
              <a:defRPr sz="1800"/>
            </a:lvl9pPr>
          </a:lstStyle>
          <a:p/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4419600" y="5355102"/>
            <a:ext cx="3974592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88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240791" lvl="1" marL="621792" marR="0" rtl="0" algn="l">
              <a:spcBef>
                <a:spcPts val="324"/>
              </a:spcBef>
              <a:buClr>
                <a:schemeClr val="accent1"/>
              </a:buClr>
              <a:buSzPts val="1200"/>
              <a:buFont typeface="Verdana"/>
              <a:buNone/>
              <a:defRPr b="0" i="0" sz="12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237236" lvl="2" marL="859536" marR="0" rtl="0" algn="l">
              <a:spcBef>
                <a:spcPts val="350"/>
              </a:spcBef>
              <a:buClr>
                <a:schemeClr val="accent2"/>
              </a:buClr>
              <a:buSzPts val="10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228600" lvl="3" marL="1143000" marR="0" rtl="0" algn="l">
              <a:spcBef>
                <a:spcPts val="350"/>
              </a:spcBef>
              <a:buClr>
                <a:schemeClr val="accent2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228600" lvl="4" marL="1371600" marR="0" rtl="0" algn="l">
              <a:spcBef>
                <a:spcPts val="350"/>
              </a:spcBef>
              <a:buClr>
                <a:schemeClr val="accent2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114300" lvl="5" marL="1600200" marR="0" rtl="0" algn="l">
              <a:spcBef>
                <a:spcPts val="350"/>
              </a:spcBef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127000" lvl="6" marL="18288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127000" lvl="7" marL="20574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127000" lvl="8" marL="22860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2" type="body"/>
          </p:nvPr>
        </p:nvSpPr>
        <p:spPr>
          <a:xfrm>
            <a:off x="914400" y="274320"/>
            <a:ext cx="7479792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25983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76"/>
              <a:buFont typeface="Noto Sans Symbols"/>
              <a:buChar char="▶"/>
              <a:defRPr b="0" i="0" sz="32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62991" lvl="1" marL="621792" marR="0" rtl="0" algn="l">
              <a:spcBef>
                <a:spcPts val="324"/>
              </a:spcBef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84836" lvl="2" marL="859536" marR="0" rtl="0" algn="l">
              <a:spcBef>
                <a:spcPts val="350"/>
              </a:spcBef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101600" lvl="3" marL="1143000" marR="0" rtl="0" algn="l">
              <a:spcBef>
                <a:spcPts val="350"/>
              </a:spcBef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101600" lvl="4" marL="1371600" marR="0" rtl="0" algn="l">
              <a:spcBef>
                <a:spcPts val="350"/>
              </a:spcBef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114300" lvl="5" marL="1600200" marR="0" rtl="0" algn="l">
              <a:spcBef>
                <a:spcPts val="350"/>
              </a:spcBef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127000" lvl="6" marL="18288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127000" lvl="7" marL="20574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127000" lvl="8" marL="22860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None/>
            </a:pPr>
            <a:fld id="{00000000-1234-1234-1234-123412341234}" type="slidenum">
              <a:rPr b="0" lang="es-VE"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picTx">
  <p:cSld name="Imagen con título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/>
          </a:path>
          <a:tileRect r="-100%" t="-100%"/>
        </a:gra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idx="1" type="body"/>
          </p:nvPr>
        </p:nvSpPr>
        <p:spPr>
          <a:xfrm>
            <a:off x="1141232" y="5443402"/>
            <a:ext cx="7162800" cy="6482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18288" rtl="0" algn="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952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164591" lvl="1" marL="621792" marR="0" rtl="0" algn="l">
              <a:spcBef>
                <a:spcPts val="324"/>
              </a:spcBef>
              <a:buClr>
                <a:schemeClr val="accent1"/>
              </a:buClr>
              <a:buSzPts val="1200"/>
              <a:buFont typeface="Verdana"/>
              <a:buChar char="◦"/>
              <a:defRPr b="0" i="0" sz="12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173736" lvl="2" marL="859536" marR="0" rtl="0" algn="l">
              <a:spcBef>
                <a:spcPts val="350"/>
              </a:spcBef>
              <a:buClr>
                <a:schemeClr val="accent2"/>
              </a:buClr>
              <a:buSzPts val="1000"/>
              <a:buFont typeface="Noto Sans Symbols"/>
              <a:buChar char="⚫"/>
              <a:defRPr b="0" i="0" sz="10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171450" lvl="3" marL="1143000" marR="0" rtl="0" algn="l">
              <a:spcBef>
                <a:spcPts val="350"/>
              </a:spcBef>
              <a:buClr>
                <a:schemeClr val="accent2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171450" lvl="4" marL="1371600" marR="0" rtl="0" algn="l">
              <a:spcBef>
                <a:spcPts val="350"/>
              </a:spcBef>
              <a:buClr>
                <a:schemeClr val="accent2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114300" lvl="5" marL="1600200" marR="0" rtl="0" algn="l">
              <a:spcBef>
                <a:spcPts val="350"/>
              </a:spcBef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127000" lvl="6" marL="18288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127000" lvl="7" marL="20574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127000" lvl="8" marL="22860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75" name="Shape 75"/>
          <p:cNvSpPr/>
          <p:nvPr>
            <p:ph idx="2" type="pic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76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94741" lvl="1" marL="621792" marR="0" rtl="0" algn="l">
              <a:spcBef>
                <a:spcPts val="324"/>
              </a:spcBef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103886" lvl="2" marL="859536" marR="0" rtl="0" algn="l">
              <a:spcBef>
                <a:spcPts val="350"/>
              </a:spcBef>
              <a:buClr>
                <a:schemeClr val="accent2"/>
              </a:buClr>
              <a:buSzPts val="2100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107950" lvl="3" marL="1143000" marR="0" rtl="0" algn="l">
              <a:spcBef>
                <a:spcPts val="350"/>
              </a:spcBef>
              <a:buClr>
                <a:schemeClr val="accent2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114300" lvl="4" marL="1371600" marR="0" rtl="0" algn="l">
              <a:spcBef>
                <a:spcPts val="350"/>
              </a:spcBef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114300" lvl="5" marL="1600200" marR="0" rtl="0" algn="l">
              <a:spcBef>
                <a:spcPts val="350"/>
              </a:spcBef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127000" lvl="6" marL="18288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127000" lvl="7" marL="20574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127000" lvl="8" marL="22860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sz="100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sz="100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None/>
            </a:pPr>
            <a:fld id="{00000000-1234-1234-1234-123412341234}" type="slidenum">
              <a:rPr b="0" lang="es-VE" sz="100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rPr>
              <a:t>‹#›</a:t>
            </a:fld>
          </a:p>
        </p:txBody>
      </p:sp>
      <p:sp>
        <p:nvSpPr>
          <p:cNvPr id="79" name="Shape 79"/>
          <p:cNvSpPr txBox="1"/>
          <p:nvPr>
            <p:ph type="title"/>
          </p:nvPr>
        </p:nvSpPr>
        <p:spPr>
          <a:xfrm>
            <a:off x="228600" y="4865122"/>
            <a:ext cx="8075432" cy="5626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r">
              <a:spcBef>
                <a:spcPts val="0"/>
              </a:spcBef>
              <a:buClr>
                <a:schemeClr val="accent1"/>
              </a:buClr>
              <a:buSzPts val="3000"/>
              <a:buFont typeface="Rambla"/>
              <a:buNone/>
              <a:defRPr b="0" i="0" sz="3000" u="none" cap="none" strike="noStrike">
                <a:solidFill>
                  <a:schemeClr val="accen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>
              <a:spcBef>
                <a:spcPts val="0"/>
              </a:spcBef>
              <a:buSzPts val="1400"/>
              <a:buNone/>
              <a:defRPr sz="1800"/>
            </a:lvl2pPr>
            <a:lvl3pPr indent="0" lvl="2">
              <a:spcBef>
                <a:spcPts val="0"/>
              </a:spcBef>
              <a:buSzPts val="1400"/>
              <a:buNone/>
              <a:defRPr sz="1800"/>
            </a:lvl3pPr>
            <a:lvl4pPr indent="0" lvl="3">
              <a:spcBef>
                <a:spcPts val="0"/>
              </a:spcBef>
              <a:buSzPts val="1400"/>
              <a:buNone/>
              <a:defRPr sz="1800"/>
            </a:lvl4pPr>
            <a:lvl5pPr indent="0" lvl="4">
              <a:spcBef>
                <a:spcPts val="0"/>
              </a:spcBef>
              <a:buSzPts val="1400"/>
              <a:buNone/>
              <a:defRPr sz="1800"/>
            </a:lvl5pPr>
            <a:lvl6pPr indent="0" lvl="5">
              <a:spcBef>
                <a:spcPts val="0"/>
              </a:spcBef>
              <a:buSzPts val="1400"/>
              <a:buNone/>
              <a:defRPr sz="1800"/>
            </a:lvl6pPr>
            <a:lvl7pPr indent="0" lvl="6">
              <a:spcBef>
                <a:spcPts val="0"/>
              </a:spcBef>
              <a:buSzPts val="1400"/>
              <a:buNone/>
              <a:defRPr sz="1800"/>
            </a:lvl7pPr>
            <a:lvl8pPr indent="0" lvl="7">
              <a:spcBef>
                <a:spcPts val="0"/>
              </a:spcBef>
              <a:buSzPts val="1400"/>
              <a:buNone/>
              <a:defRPr sz="1800"/>
            </a:lvl8pPr>
            <a:lvl9pPr indent="0" lvl="8">
              <a:spcBef>
                <a:spcPts val="0"/>
              </a:spcBef>
              <a:buSzPts val="1400"/>
              <a:buNone/>
              <a:defRPr sz="1800"/>
            </a:lvl9pPr>
          </a:lstStyle>
          <a:p/>
        </p:txBody>
      </p:sp>
      <p:sp>
        <p:nvSpPr>
          <p:cNvPr id="80" name="Shape 80"/>
          <p:cNvSpPr/>
          <p:nvPr/>
        </p:nvSpPr>
        <p:spPr>
          <a:xfrm>
            <a:off x="499273" y="5944936"/>
            <a:ext cx="4940624" cy="921076"/>
          </a:xfrm>
          <a:custGeom>
            <a:pathLst>
              <a:path extrusionOk="0" h="120000" w="120000">
                <a:moveTo>
                  <a:pt x="0" y="712"/>
                </a:moveTo>
                <a:lnTo>
                  <a:pt x="119999" y="120000"/>
                </a:lnTo>
                <a:lnTo>
                  <a:pt x="89106" y="120000"/>
                </a:lnTo>
                <a:lnTo>
                  <a:pt x="16" y="0"/>
                </a:lnTo>
              </a:path>
            </a:pathLst>
          </a:custGeom>
          <a:solidFill>
            <a:srgbClr val="9CCADC">
              <a:alpha val="40000"/>
            </a:srgbClr>
          </a:soli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81" name="Shape 81"/>
          <p:cNvSpPr/>
          <p:nvPr/>
        </p:nvSpPr>
        <p:spPr>
          <a:xfrm>
            <a:off x="485717" y="5939011"/>
            <a:ext cx="3690451" cy="933450"/>
          </a:xfrm>
          <a:custGeom>
            <a:pathLst>
              <a:path extrusionOk="0" h="120000" w="120000">
                <a:moveTo>
                  <a:pt x="0" y="0"/>
                </a:moveTo>
                <a:lnTo>
                  <a:pt x="119999" y="119387"/>
                </a:lnTo>
                <a:lnTo>
                  <a:pt x="94759" y="120000"/>
                </a:lnTo>
                <a:lnTo>
                  <a:pt x="257" y="816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82" name="Shape 82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2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cxnSp>
        <p:nvCxnSpPr>
          <p:cNvPr id="83" name="Shape 83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93C5D8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84" name="Shape 84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med" w="med" type="none"/>
            <a:tailEnd len="med" w="med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85" name="Shape 85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med" w="med" type="none"/>
            <a:tailEnd len="med" w="med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499273" y="5944936"/>
            <a:ext cx="4940624" cy="921076"/>
          </a:xfrm>
          <a:custGeom>
            <a:pathLst>
              <a:path extrusionOk="0" h="120000" w="120000">
                <a:moveTo>
                  <a:pt x="0" y="712"/>
                </a:moveTo>
                <a:lnTo>
                  <a:pt x="119999" y="120000"/>
                </a:lnTo>
                <a:lnTo>
                  <a:pt x="89106" y="120000"/>
                </a:lnTo>
                <a:lnTo>
                  <a:pt x="16" y="0"/>
                </a:lnTo>
              </a:path>
            </a:pathLst>
          </a:custGeom>
          <a:solidFill>
            <a:srgbClr val="9CCADC">
              <a:alpha val="40000"/>
            </a:srgbClr>
          </a:soli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7" name="Shape 7"/>
          <p:cNvSpPr/>
          <p:nvPr/>
        </p:nvSpPr>
        <p:spPr>
          <a:xfrm>
            <a:off x="485717" y="5939011"/>
            <a:ext cx="3690451" cy="933450"/>
          </a:xfrm>
          <a:custGeom>
            <a:pathLst>
              <a:path extrusionOk="0" h="120000" w="120000">
                <a:moveTo>
                  <a:pt x="0" y="0"/>
                </a:moveTo>
                <a:lnTo>
                  <a:pt x="119999" y="119387"/>
                </a:lnTo>
                <a:lnTo>
                  <a:pt x="94759" y="120000"/>
                </a:lnTo>
                <a:lnTo>
                  <a:pt x="257" y="816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8" name="Shape 8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1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cxnSp>
        <p:nvCxnSpPr>
          <p:cNvPr id="9" name="Shape 9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93C5D8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0" name="Shape 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dk2"/>
              </a:buClr>
              <a:buSzPts val="4100"/>
              <a:buFont typeface="Rambla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>
              <a:spcBef>
                <a:spcPts val="0"/>
              </a:spcBef>
              <a:buSzPts val="1400"/>
              <a:buNone/>
              <a:defRPr sz="1800"/>
            </a:lvl2pPr>
            <a:lvl3pPr indent="0" lvl="2">
              <a:spcBef>
                <a:spcPts val="0"/>
              </a:spcBef>
              <a:buSzPts val="1400"/>
              <a:buNone/>
              <a:defRPr sz="1800"/>
            </a:lvl3pPr>
            <a:lvl4pPr indent="0" lvl="3">
              <a:spcBef>
                <a:spcPts val="0"/>
              </a:spcBef>
              <a:buSzPts val="1400"/>
              <a:buNone/>
              <a:defRPr sz="1800"/>
            </a:lvl4pPr>
            <a:lvl5pPr indent="0" lvl="4">
              <a:spcBef>
                <a:spcPts val="0"/>
              </a:spcBef>
              <a:buSzPts val="1400"/>
              <a:buNone/>
              <a:defRPr sz="1800"/>
            </a:lvl5pPr>
            <a:lvl6pPr indent="0" lvl="5">
              <a:spcBef>
                <a:spcPts val="0"/>
              </a:spcBef>
              <a:buSzPts val="1400"/>
              <a:buNone/>
              <a:defRPr sz="1800"/>
            </a:lvl6pPr>
            <a:lvl7pPr indent="0" lvl="6">
              <a:spcBef>
                <a:spcPts val="0"/>
              </a:spcBef>
              <a:buSzPts val="1400"/>
              <a:buNone/>
              <a:defRPr sz="1800"/>
            </a:lvl7pPr>
            <a:lvl8pPr indent="0" lvl="7">
              <a:spcBef>
                <a:spcPts val="0"/>
              </a:spcBef>
              <a:buSzPts val="1400"/>
              <a:buNone/>
              <a:defRPr sz="1800"/>
            </a:lvl8pPr>
            <a:lvl9pPr indent="0" lvl="8">
              <a:spcBef>
                <a:spcPts val="0"/>
              </a:spcBef>
              <a:buSzPts val="1400"/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47573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▶"/>
              <a:defRPr b="0" i="0" sz="27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94741" lvl="1" marL="621792" marR="0" rtl="0" algn="l">
              <a:spcBef>
                <a:spcPts val="324"/>
              </a:spcBef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103886" lvl="2" marL="859536" marR="0" rtl="0" algn="l">
              <a:spcBef>
                <a:spcPts val="350"/>
              </a:spcBef>
              <a:buClr>
                <a:schemeClr val="accent2"/>
              </a:buClr>
              <a:buSzPts val="210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107950" lvl="3" marL="1143000" marR="0" rtl="0" algn="l">
              <a:spcBef>
                <a:spcPts val="350"/>
              </a:spcBef>
              <a:buClr>
                <a:schemeClr val="accent2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114300" lvl="4" marL="1371600" marR="0" rtl="0" algn="l">
              <a:spcBef>
                <a:spcPts val="350"/>
              </a:spcBef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114300" lvl="5" marL="1600200" marR="0" rtl="0" algn="l">
              <a:spcBef>
                <a:spcPts val="350"/>
              </a:spcBef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127000" lvl="6" marL="18288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127000" lvl="7" marL="20574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127000" lvl="8" marL="2286000" marR="0" rtl="0" algn="l">
              <a:spcBef>
                <a:spcPts val="350"/>
              </a:spcBef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sz="10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None/>
            </a:pPr>
            <a:fld id="{00000000-1234-1234-1234-123412341234}" type="slidenum">
              <a:rPr b="0" lang="es-VE" sz="1000" u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ctrTitle"/>
          </p:nvPr>
        </p:nvSpPr>
        <p:spPr>
          <a:xfrm>
            <a:off x="242383" y="2132856"/>
            <a:ext cx="8352928" cy="2880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-222821" lvl="0" marL="0" marR="0" rtl="0" algn="r">
              <a:spcBef>
                <a:spcPts val="0"/>
              </a:spcBef>
              <a:buClr>
                <a:schemeClr val="dk1"/>
              </a:buClr>
              <a:buSzPts val="3509"/>
              <a:buFont typeface="Arial"/>
              <a:buNone/>
            </a:pPr>
            <a:r>
              <a:rPr b="1" i="0" lang="es-VE" sz="350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Radios Educativas, Populares, Comunitarias: </a:t>
            </a:r>
            <a:br>
              <a:rPr b="1" i="0" lang="es-VE" sz="350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s-VE" sz="350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dónde venimos, </a:t>
            </a:r>
            <a:br>
              <a:rPr b="1" i="0" lang="es-VE" sz="350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s-VE" sz="350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 dónde vamos?</a:t>
            </a:r>
            <a:br>
              <a:rPr b="1" i="0" lang="es-VE" sz="350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s-VE" sz="350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Generación 5G - 2020</a:t>
            </a:r>
          </a:p>
        </p:txBody>
      </p:sp>
      <p:sp>
        <p:nvSpPr>
          <p:cNvPr id="103" name="Shape 103"/>
          <p:cNvSpPr txBox="1"/>
          <p:nvPr>
            <p:ph idx="1" type="subTitle"/>
          </p:nvPr>
        </p:nvSpPr>
        <p:spPr>
          <a:xfrm>
            <a:off x="2843808" y="6021288"/>
            <a:ext cx="5688632" cy="432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rIns="45700" wrap="square" tIns="45700">
            <a:noAutofit/>
          </a:bodyPr>
          <a:lstStyle/>
          <a:p>
            <a:pPr indent="-103632" lvl="0" marL="0" marR="64008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rPr b="0" i="0" lang="es-VE" sz="24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Gerardo Lombardi, Córdoba Noviembre 2017</a:t>
            </a:r>
          </a:p>
        </p:txBody>
      </p:sp>
      <p:pic>
        <p:nvPicPr>
          <p:cNvPr id="104" name="Shape 10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5536" y="404664"/>
            <a:ext cx="2335223" cy="9706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64160" lvl="0" marL="36576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manera de Tendencias y Debates</a:t>
            </a:r>
          </a:p>
          <a:p>
            <a:pPr indent="-111760" lvl="0" marL="109728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“Falla de Origen”: La Radio, por su lenguaje “no invasivo”, Compañera de Siempre, Trabajo por el Respeto, Diversidad y Derechos</a:t>
            </a:r>
          </a:p>
          <a:p>
            <a:pPr indent="-111760" lvl="0" marL="109728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Contextos: Reacomodo de los escenarios políticos de S.XXI, Nuevas Exclusiones</a:t>
            </a:r>
          </a:p>
          <a:p>
            <a:pPr indent="-111760" lvl="0" marL="109728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Desarrollo Organizacional: Descentralización y Alianzas, sosteniblidad en riesgo … Gestión en Redes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x="1080835" y="262355"/>
            <a:ext cx="1374726" cy="1143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Nue</a:t>
            </a:r>
          </a:p>
        </p:txBody>
      </p:sp>
      <p:sp>
        <p:nvSpPr>
          <p:cNvPr id="159" name="Shape 159"/>
          <p:cNvSpPr txBox="1"/>
          <p:nvPr/>
        </p:nvSpPr>
        <p:spPr>
          <a:xfrm>
            <a:off x="3391664" y="260648"/>
            <a:ext cx="1612383" cy="1143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Gene</a:t>
            </a:r>
          </a:p>
        </p:txBody>
      </p:sp>
      <p:sp>
        <p:nvSpPr>
          <p:cNvPr id="160" name="Shape 160"/>
          <p:cNvSpPr txBox="1"/>
          <p:nvPr/>
        </p:nvSpPr>
        <p:spPr>
          <a:xfrm>
            <a:off x="6660232" y="265970"/>
            <a:ext cx="792088" cy="1143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20</a:t>
            </a:r>
          </a:p>
        </p:txBody>
      </p:sp>
      <p:sp>
        <p:nvSpPr>
          <p:cNvPr id="161" name="Shape 161"/>
          <p:cNvSpPr txBox="1"/>
          <p:nvPr/>
        </p:nvSpPr>
        <p:spPr>
          <a:xfrm>
            <a:off x="7452320" y="265970"/>
            <a:ext cx="792088" cy="1143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20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2457371" y="260648"/>
            <a:ext cx="934294" cy="1143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va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x="5004047" y="265970"/>
            <a:ext cx="1656185" cy="1143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ración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64160" lvl="0" marL="36576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 lo Educativo: Políticas Públicas de Inclusión,  Estrategias Cara a Cara y  NTICs, Visión EduComunicativa</a:t>
            </a: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 lo Comunicacional: Políticas Públicas de Comunicación, Visión Global y Estrategias Locales, Producción de Contenidos y Nuevas Narrativas, Redes Sociales, Mix Media</a:t>
            </a: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 lo Tecnológico: Radio Digital, Radio TIC, Radio en dispositivos móviles … Protocolos IP y Red Satelital</a:t>
            </a: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69" name="Shape 169"/>
          <p:cNvSpPr txBox="1"/>
          <p:nvPr/>
        </p:nvSpPr>
        <p:spPr>
          <a:xfrm>
            <a:off x="1080835" y="262355"/>
            <a:ext cx="1374726" cy="1143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Nue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x="3391664" y="260648"/>
            <a:ext cx="1612383" cy="1143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Gene</a:t>
            </a:r>
          </a:p>
        </p:txBody>
      </p:sp>
      <p:sp>
        <p:nvSpPr>
          <p:cNvPr id="171" name="Shape 171"/>
          <p:cNvSpPr txBox="1"/>
          <p:nvPr/>
        </p:nvSpPr>
        <p:spPr>
          <a:xfrm>
            <a:off x="6660232" y="265970"/>
            <a:ext cx="792088" cy="1143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20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7452320" y="265970"/>
            <a:ext cx="792088" cy="1143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20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2457371" y="260648"/>
            <a:ext cx="934294" cy="1143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va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x="5004047" y="265970"/>
            <a:ext cx="1656185" cy="1143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ración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64160" lvl="0" marL="36576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Char char="➢"/>
            </a:pPr>
            <a:r>
              <a:rPr b="0" i="0" lang="es-VE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Proyectos Sostenibles, identidad y misión</a:t>
            </a: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Char char="➢"/>
            </a:pPr>
            <a:r>
              <a:rPr b="0" i="0" lang="es-VE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Repensar las opciones Edu-Comunicativas</a:t>
            </a: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Char char="➢"/>
            </a:pPr>
            <a:r>
              <a:rPr b="0" i="0" lang="es-VE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Nuevas Narrativas, contar nueva historia ALC</a:t>
            </a: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Char char="➢"/>
            </a:pPr>
            <a:r>
              <a:rPr b="0" i="0" lang="es-VE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Nuevos Sentidos, Saber Estar</a:t>
            </a: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Char char="➢"/>
            </a:pPr>
            <a:r>
              <a:rPr b="0" i="0" lang="es-VE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Nuevos Transportes y plataformas tecnológicas</a:t>
            </a: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Char char="➢"/>
            </a:pPr>
            <a:r>
              <a:rPr b="0" i="0" lang="es-VE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Nuevos patrones de consumo, aire a moviles</a:t>
            </a: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Char char="➢"/>
            </a:pPr>
            <a:r>
              <a:rPr b="0" i="0" lang="es-VE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Gestión en “Networks”, Redes de trabajo</a:t>
            </a: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indent="-124714" lvl="0" marL="109728" marR="0" rtl="0" algn="ct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rPr b="1" i="0" lang="es-VE" sz="27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Fin de la Radio o la Radio TICa y se extiende?</a:t>
            </a: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indent="-124714" lvl="0" marL="109728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80" name="Shape 180"/>
          <p:cNvSpPr txBox="1"/>
          <p:nvPr/>
        </p:nvSpPr>
        <p:spPr>
          <a:xfrm>
            <a:off x="1080835" y="262355"/>
            <a:ext cx="1374726" cy="1143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Nue</a:t>
            </a:r>
          </a:p>
        </p:txBody>
      </p:sp>
      <p:sp>
        <p:nvSpPr>
          <p:cNvPr id="181" name="Shape 181"/>
          <p:cNvSpPr txBox="1"/>
          <p:nvPr/>
        </p:nvSpPr>
        <p:spPr>
          <a:xfrm>
            <a:off x="3391664" y="260648"/>
            <a:ext cx="1612383" cy="1143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Gene</a:t>
            </a:r>
          </a:p>
        </p:txBody>
      </p:sp>
      <p:sp>
        <p:nvSpPr>
          <p:cNvPr id="182" name="Shape 182"/>
          <p:cNvSpPr txBox="1"/>
          <p:nvPr/>
        </p:nvSpPr>
        <p:spPr>
          <a:xfrm>
            <a:off x="6660232" y="265970"/>
            <a:ext cx="792088" cy="1143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20</a:t>
            </a:r>
          </a:p>
        </p:txBody>
      </p:sp>
      <p:sp>
        <p:nvSpPr>
          <p:cNvPr id="183" name="Shape 183"/>
          <p:cNvSpPr txBox="1"/>
          <p:nvPr/>
        </p:nvSpPr>
        <p:spPr>
          <a:xfrm>
            <a:off x="7452320" y="265970"/>
            <a:ext cx="792088" cy="1143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20</a:t>
            </a:r>
          </a:p>
        </p:txBody>
      </p:sp>
      <p:sp>
        <p:nvSpPr>
          <p:cNvPr id="184" name="Shape 184"/>
          <p:cNvSpPr txBox="1"/>
          <p:nvPr/>
        </p:nvSpPr>
        <p:spPr>
          <a:xfrm>
            <a:off x="2457371" y="260648"/>
            <a:ext cx="934294" cy="1143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va</a:t>
            </a:r>
          </a:p>
        </p:txBody>
      </p:sp>
      <p:sp>
        <p:nvSpPr>
          <p:cNvPr id="185" name="Shape 185"/>
          <p:cNvSpPr txBox="1"/>
          <p:nvPr/>
        </p:nvSpPr>
        <p:spPr>
          <a:xfrm>
            <a:off x="5004047" y="265970"/>
            <a:ext cx="1656185" cy="1143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28600" lvl="0" marL="0" marR="0" rtl="0" algn="ctr">
              <a:spcBef>
                <a:spcPts val="0"/>
              </a:spcBef>
              <a:buClr>
                <a:schemeClr val="dk1"/>
              </a:buClr>
              <a:buSzPts val="3600"/>
              <a:buFont typeface="Rambla"/>
              <a:buNone/>
            </a:pPr>
            <a:r>
              <a:rPr b="1" lang="es-VE" sz="36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ración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idx="1" type="body"/>
          </p:nvPr>
        </p:nvSpPr>
        <p:spPr>
          <a:xfrm>
            <a:off x="467544" y="1700808"/>
            <a:ext cx="8229600" cy="45365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64160" lvl="0" marL="36576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47"/>
              <a:buFont typeface="Noto Sans Symbols"/>
              <a:buChar char="▶"/>
            </a:pPr>
            <a:r>
              <a:rPr b="0" i="0" lang="es-VE" sz="2422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Precursoras … Cáritas, Paraguay / Sutatenza, Colombia</a:t>
            </a:r>
          </a:p>
          <a:p>
            <a:pPr indent="-112709" lvl="0" marL="109728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47"/>
              <a:buFont typeface="Noto Sans Symbols"/>
              <a:buNone/>
            </a:pPr>
            <a:r>
              <a:t/>
            </a:r>
            <a:endParaRPr b="0" i="0" sz="2422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47"/>
              <a:buFont typeface="Noto Sans Symbols"/>
              <a:buChar char="▶"/>
            </a:pPr>
            <a:r>
              <a:rPr b="0" i="0" lang="es-VE" sz="2422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Ecos de Pasto, Colombia / Santa María, RD / ACLO y Fides, Bolivia / Fe y Alegria, Venezuela – Bolivia – Ecuador / Huayacocotla y Teocelo, México / Progreso, Honduras</a:t>
            </a:r>
          </a:p>
          <a:p>
            <a:pPr indent="-264160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47"/>
              <a:buFont typeface="Noto Sans Symbols"/>
              <a:buNone/>
            </a:pPr>
            <a:r>
              <a:t/>
            </a:r>
            <a:endParaRPr b="0" i="0" sz="2422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47"/>
              <a:buFont typeface="Noto Sans Symbols"/>
              <a:buChar char="▶"/>
            </a:pPr>
            <a:r>
              <a:rPr b="0" i="0" lang="es-VE" sz="2422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Origen: Católica</a:t>
            </a:r>
          </a:p>
          <a:p>
            <a:pPr indent="-264160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47"/>
              <a:buFont typeface="Noto Sans Symbols"/>
              <a:buNone/>
            </a:pPr>
            <a:r>
              <a:t/>
            </a:r>
            <a:endParaRPr b="0" i="0" sz="2422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47"/>
              <a:buFont typeface="Noto Sans Symbols"/>
              <a:buChar char="▶"/>
            </a:pPr>
            <a:r>
              <a:rPr b="0" i="0" lang="es-VE" sz="2422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Contexto: Dictaduras Militares / “Cabeza Setentona”, rural, campesina, indígena, organización popular</a:t>
            </a:r>
          </a:p>
          <a:p>
            <a:pPr indent="-264160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47"/>
              <a:buFont typeface="Noto Sans Symbols"/>
              <a:buNone/>
            </a:pPr>
            <a:r>
              <a:t/>
            </a:r>
            <a:endParaRPr b="0" i="0" sz="2422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47"/>
              <a:buFont typeface="Noto Sans Symbols"/>
              <a:buChar char="▶"/>
            </a:pPr>
            <a:r>
              <a:rPr b="0" i="0" lang="es-VE" sz="2422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Desarrollo Organizacional: financiamiento eclesial</a:t>
            </a:r>
          </a:p>
          <a:p>
            <a:pPr indent="-264160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872"/>
              <a:buFont typeface="Noto Sans Symbols"/>
              <a:buNone/>
            </a:pPr>
            <a:r>
              <a:t/>
            </a:r>
            <a:endParaRPr b="0" i="0" sz="1282" u="none" cap="none" strike="noStrike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10" name="Shape 1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03200" lvl="0" marL="0" marR="0" rtl="0" algn="ctr">
              <a:spcBef>
                <a:spcPts val="0"/>
              </a:spcBef>
              <a:buClr>
                <a:schemeClr val="dk1"/>
              </a:buClr>
              <a:buSzPts val="3200"/>
              <a:buFont typeface="Rambla"/>
              <a:buNone/>
            </a:pPr>
            <a:r>
              <a:rPr b="1" i="0" lang="es-VE" sz="32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Primera Generación: Fundación … -81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idx="1" type="body"/>
          </p:nvPr>
        </p:nvSpPr>
        <p:spPr>
          <a:xfrm>
            <a:off x="395536" y="1700808"/>
            <a:ext cx="8229600" cy="40324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641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Paradigma Educativo: Escuelas Radiofónicas - Educación Formal – Alfabetización … (ALER)</a:t>
            </a:r>
          </a:p>
          <a:p>
            <a:pPr indent="-111760" lvl="0" marL="10972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Paradigma Comunicacional: Confesional, apoyo “bancario” a sectores campesinos</a:t>
            </a:r>
          </a:p>
          <a:p>
            <a:pPr indent="-111760" lvl="0" marL="10972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Paradigma Tecnológico: Onda Corta y Amplitud Modulada</a:t>
            </a:r>
          </a:p>
          <a:p>
            <a:pPr indent="-111760" lvl="0" marL="10972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Debate: Escuela o Educación vs Radio o Comunicación</a:t>
            </a:r>
          </a:p>
        </p:txBody>
      </p:sp>
      <p:sp>
        <p:nvSpPr>
          <p:cNvPr id="116" name="Shape 1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03200" lvl="0" marL="0" marR="0" rtl="0" algn="ctr">
              <a:spcBef>
                <a:spcPts val="0"/>
              </a:spcBef>
              <a:buClr>
                <a:schemeClr val="dk1"/>
              </a:buClr>
              <a:buSzPts val="3200"/>
              <a:buFont typeface="Rambla"/>
              <a:buNone/>
            </a:pPr>
            <a:r>
              <a:rPr b="1" i="0" lang="es-VE" sz="32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Primera Generación: Fundación 72-81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idx="1" type="body"/>
          </p:nvPr>
        </p:nvSpPr>
        <p:spPr>
          <a:xfrm>
            <a:off x="467544" y="1772816"/>
            <a:ext cx="8229600" cy="44644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64160" lvl="0" marL="36576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Origen: Inspiración Cristiana, inserción popular</a:t>
            </a:r>
          </a:p>
          <a:p>
            <a:pPr indent="-111760" lvl="0" marL="109728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Contexto: Urbanización del continente, los pobres en la ciudad, Procesos revolucionarios, caídas de dictaduras</a:t>
            </a:r>
          </a:p>
          <a:p>
            <a:pPr indent="-111760" lvl="0" marL="109728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Desarrollo Organizacional: impulso de Coordinaciones Nacionales, financiamiento de la Cooperación Internacional, Capacitación en Radio Popular (Aler)</a:t>
            </a:r>
          </a:p>
          <a:p>
            <a:pPr indent="-111760" lvl="0" marL="109728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Paradigma Educativo: Radio Educativa Popular (EP-OP-MP-PP) / Radio Popular … Determinista y mecanicista</a:t>
            </a: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22" name="Shape 1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03200" lvl="0" marL="0" marR="0" rtl="0" algn="ctr">
              <a:spcBef>
                <a:spcPts val="0"/>
              </a:spcBef>
              <a:buClr>
                <a:schemeClr val="dk1"/>
              </a:buClr>
              <a:buSzPts val="3200"/>
              <a:buFont typeface="Rambla"/>
              <a:buNone/>
            </a:pPr>
            <a:r>
              <a:rPr b="1" i="0" lang="es-VE" sz="32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Segunda Generación: Popular 81-92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idx="1" type="body"/>
          </p:nvPr>
        </p:nvSpPr>
        <p:spPr>
          <a:xfrm>
            <a:off x="467544" y="1700808"/>
            <a:ext cx="8229600" cy="43959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64160" lvl="0" marL="36576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Paradigma Comunicacional: Marco Doctrinario, de los convencidos para los convencidos, grandes producciones radiofónicas (500 años, …)</a:t>
            </a:r>
          </a:p>
          <a:p>
            <a:pPr indent="-111760" lvl="0" marL="109728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Paradigma Tecnológico: Onda Corta, Amplitud Modulada, Frecuencia Modulada</a:t>
            </a:r>
          </a:p>
          <a:p>
            <a:pPr indent="-111760" lvl="0" marL="109728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Debate: Protagonistas o Participantes de cambios?</a:t>
            </a:r>
          </a:p>
        </p:txBody>
      </p:sp>
      <p:sp>
        <p:nvSpPr>
          <p:cNvPr id="128" name="Shape 1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203200" lvl="0" marL="0" marR="0" rtl="0" algn="ctr">
              <a:spcBef>
                <a:spcPts val="0"/>
              </a:spcBef>
              <a:buClr>
                <a:schemeClr val="dk1"/>
              </a:buClr>
              <a:buSzPts val="3200"/>
              <a:buFont typeface="Rambla"/>
              <a:buNone/>
            </a:pPr>
            <a:r>
              <a:rPr b="1" i="0" lang="es-VE" sz="32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Segunda Generación: Popular 81-92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x="539552" y="1844824"/>
            <a:ext cx="8229600" cy="3603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641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Origen: Inspiración Humano-Cristiana, vocación popular urbana</a:t>
            </a:r>
          </a:p>
          <a:p>
            <a:pPr indent="-111760" lvl="0" marL="10972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Contexto: Sectores sociales emergentes, jóvenes, mujeres … Democracias Formales, fracaso neoliberalismo, queda el Mercado</a:t>
            </a:r>
          </a:p>
          <a:p>
            <a:pPr indent="-111760" lvl="0" marL="10972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Desarrollo Organizacional: fortalecimiento de las Coordinaciones Nacionales, vinculación a otras redes (Amarc, Wacc, …)</a:t>
            </a:r>
          </a:p>
          <a:p>
            <a:pPr indent="-264160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34" name="Shape 1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177800" lvl="0" marL="0" marR="0" rtl="0" algn="ctr">
              <a:spcBef>
                <a:spcPts val="0"/>
              </a:spcBef>
              <a:buClr>
                <a:schemeClr val="dk1"/>
              </a:buClr>
              <a:buSzPts val="2800"/>
              <a:buFont typeface="Rambla"/>
              <a:buNone/>
            </a:pPr>
            <a:r>
              <a:rPr b="1" i="0" lang="es-VE" sz="2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Tercera Generación: Nuevos Públicos 92-01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idx="1" type="body"/>
          </p:nvPr>
        </p:nvSpPr>
        <p:spPr>
          <a:xfrm>
            <a:off x="539552" y="177281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641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Paradigma Educativo: Radio Popular, Radio Masiva, Radio Comunitaria, alejamiento de la Educación Formal (salvo excepciones RSM-RD, IRFAs …) </a:t>
            </a:r>
          </a:p>
          <a:p>
            <a:pPr indent="-111760" lvl="0" marL="10972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Paradigma Comunicacional: Horizonte Teórico, de los convencidos para los “no”convencidos, opción por lo informativo</a:t>
            </a:r>
          </a:p>
          <a:p>
            <a:pPr indent="-111760" lvl="0" marL="10972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Paradigma Tecnológico: Del KCT mensual, al SATELITE en un click!</a:t>
            </a:r>
          </a:p>
          <a:p>
            <a:pPr indent="-111760" lvl="0" marL="10972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Debate: Radios Populares y Masivas?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609600" y="427038"/>
            <a:ext cx="8229600" cy="1143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177800" lvl="0" marL="0" marR="0" rtl="0" algn="ctr">
              <a:spcBef>
                <a:spcPts val="0"/>
              </a:spcBef>
              <a:buClr>
                <a:schemeClr val="dk1"/>
              </a:buClr>
              <a:buSzPts val="2800"/>
              <a:buFont typeface="Rambla"/>
              <a:buNone/>
            </a:pPr>
            <a:r>
              <a:rPr b="1" lang="es-VE" sz="28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Tercera Generación: Nuevos Públicos 92-01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idx="1" type="body"/>
          </p:nvPr>
        </p:nvSpPr>
        <p:spPr>
          <a:xfrm>
            <a:off x="467544" y="1844824"/>
            <a:ext cx="8229600" cy="41044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64160" lvl="0" marL="36576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35"/>
              <a:buFont typeface="Noto Sans Symbols"/>
              <a:buChar char="▶"/>
            </a:pPr>
            <a:r>
              <a:rPr b="0" i="0" lang="es-VE" sz="240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Origen: Inspiración Humano-Cristiana, vocación Ciudadana</a:t>
            </a:r>
          </a:p>
          <a:p>
            <a:pPr indent="-111975" lvl="0" marL="109728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5"/>
              <a:buFont typeface="Noto Sans Symbols"/>
              <a:buNone/>
            </a:pPr>
            <a:r>
              <a:t/>
            </a:r>
            <a:endParaRPr b="0" i="0" sz="240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5"/>
              <a:buFont typeface="Noto Sans Symbols"/>
              <a:buChar char="▶"/>
            </a:pPr>
            <a:r>
              <a:rPr b="0" i="0" lang="es-VE" sz="240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Contextos: Nuevos escenarios políticos de S.XXI, Actores y Actrices Sociales Emergentes, la “Dictadura de lo Juvenil”</a:t>
            </a:r>
          </a:p>
          <a:p>
            <a:pPr indent="-111975" lvl="0" marL="109728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5"/>
              <a:buFont typeface="Noto Sans Symbols"/>
              <a:buNone/>
            </a:pPr>
            <a:r>
              <a:t/>
            </a:r>
            <a:endParaRPr b="0" i="0" sz="240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5"/>
              <a:buFont typeface="Noto Sans Symbols"/>
              <a:buChar char="▶"/>
            </a:pPr>
            <a:r>
              <a:rPr b="0" i="0" lang="es-VE" sz="240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Desarrollo Organizacional: de propias a vinculadas, Promoción y Vinculación a Redes y Plataformas, Política de Alianzas</a:t>
            </a:r>
          </a:p>
          <a:p>
            <a:pPr indent="-111975" lvl="0" marL="109728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5"/>
              <a:buFont typeface="Noto Sans Symbols"/>
              <a:buNone/>
            </a:pPr>
            <a:r>
              <a:t/>
            </a:r>
            <a:endParaRPr b="0" i="0" sz="240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5"/>
              <a:buFont typeface="Noto Sans Symbols"/>
              <a:buChar char="▶"/>
            </a:pPr>
            <a:r>
              <a:rPr b="0" i="0" lang="es-VE" sz="240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Debate: Incidencia e Identidad</a:t>
            </a:r>
          </a:p>
          <a:p>
            <a:pPr indent="-264160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10"/>
              <a:buFont typeface="Noto Sans Symbols"/>
              <a:buNone/>
            </a:pPr>
            <a:r>
              <a:t/>
            </a:r>
            <a:endParaRPr b="0" i="0" sz="222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98"/>
              <a:buFont typeface="Noto Sans Symbols"/>
              <a:buNone/>
            </a:pPr>
            <a:r>
              <a:t/>
            </a:r>
            <a:endParaRPr b="0" i="0" sz="2497" u="none" cap="none" strike="noStrike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46" name="Shape 14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177800" lvl="0" marL="0" marR="0" rtl="0" algn="ctr">
              <a:spcBef>
                <a:spcPts val="0"/>
              </a:spcBef>
              <a:buClr>
                <a:schemeClr val="dk1"/>
              </a:buClr>
              <a:buSzPts val="2800"/>
              <a:buFont typeface="Rambla"/>
              <a:buNone/>
            </a:pPr>
            <a:r>
              <a:rPr b="1" i="0" lang="es-VE" sz="2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Cuarta Generación: Nuevos Actores 01-12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idx="1" type="body"/>
          </p:nvPr>
        </p:nvSpPr>
        <p:spPr>
          <a:xfrm>
            <a:off x="457200" y="1331640"/>
            <a:ext cx="8229600" cy="5193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64160" lvl="0" marL="36576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Paradigma Educativo: Diversificación Multimodal (Radio, Presencial, Distancia, Formal, No Formal, Uso NTICs, …) … Búsqueda</a:t>
            </a:r>
          </a:p>
          <a:p>
            <a:pPr indent="-111760" lvl="0" marL="109728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Paradigma Comunicacional: Proyecto Político Comunicativo, Incidencia en Políticas Públicas y Ciudadanía. Énfasis en lo popular, nuevas exclusiones … Fortalecimiento de la democracia y la democratización de las comunicaciones</a:t>
            </a:r>
          </a:p>
          <a:p>
            <a:pPr indent="-111760" lvl="0" marL="109728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b="0" i="0" lang="es-V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Paradigma Tecnológico: Radio, Convergencia Digital, Integración de Medios (audio, video, datos)</a:t>
            </a:r>
          </a:p>
          <a:p>
            <a:pPr indent="-264160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Shape 152"/>
          <p:cNvSpPr txBox="1"/>
          <p:nvPr/>
        </p:nvSpPr>
        <p:spPr>
          <a:xfrm>
            <a:off x="323528" y="188640"/>
            <a:ext cx="8229600" cy="1143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177800" lvl="0" marL="0" marR="0" rtl="0" algn="ctr">
              <a:spcBef>
                <a:spcPts val="0"/>
              </a:spcBef>
              <a:buClr>
                <a:schemeClr val="dk1"/>
              </a:buClr>
              <a:buSzPts val="2800"/>
              <a:buFont typeface="Rambla"/>
              <a:buNone/>
            </a:pPr>
            <a:r>
              <a:rPr b="1" lang="es-VE" sz="28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Cuarta Generación: Nuevos Actores 01-12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oncurrencia">
  <a:themeElements>
    <a:clrScheme name="Concurrenci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