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6002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  <a:defRPr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6001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67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67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67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67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67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  <a:defRPr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6001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67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67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67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67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67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587" y="0"/>
            <a:ext cx="9148763" cy="6851650"/>
            <a:chOff x="1587" y="0"/>
            <a:chExt cx="9148763" cy="6851650"/>
          </a:xfrm>
        </p:grpSpPr>
        <p:sp>
          <p:nvSpPr>
            <p:cNvPr id="7" name="Shape 7"/>
            <p:cNvSpPr/>
            <p:nvPr/>
          </p:nvSpPr>
          <p:spPr>
            <a:xfrm>
              <a:off x="8008937" y="4168775"/>
              <a:ext cx="1141412" cy="2682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112"/>
                  </a:moveTo>
                  <a:lnTo>
                    <a:pt x="120000" y="0"/>
                  </a:lnTo>
                  <a:lnTo>
                    <a:pt x="116987" y="7171"/>
                  </a:lnTo>
                  <a:lnTo>
                    <a:pt x="112970" y="14840"/>
                  </a:lnTo>
                  <a:lnTo>
                    <a:pt x="104937" y="27621"/>
                  </a:lnTo>
                  <a:lnTo>
                    <a:pt x="96066" y="40402"/>
                  </a:lnTo>
                  <a:lnTo>
                    <a:pt x="84016" y="53183"/>
                  </a:lnTo>
                  <a:lnTo>
                    <a:pt x="70962" y="66390"/>
                  </a:lnTo>
                  <a:lnTo>
                    <a:pt x="55899" y="79597"/>
                  </a:lnTo>
                  <a:lnTo>
                    <a:pt x="38995" y="93159"/>
                  </a:lnTo>
                  <a:lnTo>
                    <a:pt x="20920" y="106366"/>
                  </a:lnTo>
                  <a:lnTo>
                    <a:pt x="0" y="120000"/>
                  </a:lnTo>
                  <a:lnTo>
                    <a:pt x="1841" y="120000"/>
                  </a:lnTo>
                  <a:lnTo>
                    <a:pt x="22928" y="106366"/>
                  </a:lnTo>
                  <a:lnTo>
                    <a:pt x="41004" y="93159"/>
                  </a:lnTo>
                  <a:lnTo>
                    <a:pt x="57907" y="79597"/>
                  </a:lnTo>
                  <a:lnTo>
                    <a:pt x="72970" y="66390"/>
                  </a:lnTo>
                  <a:lnTo>
                    <a:pt x="86025" y="53183"/>
                  </a:lnTo>
                  <a:lnTo>
                    <a:pt x="97907" y="40402"/>
                  </a:lnTo>
                  <a:lnTo>
                    <a:pt x="106945" y="27621"/>
                  </a:lnTo>
                  <a:lnTo>
                    <a:pt x="114979" y="14840"/>
                  </a:lnTo>
                  <a:lnTo>
                    <a:pt x="117991" y="10153"/>
                  </a:lnTo>
                  <a:lnTo>
                    <a:pt x="120000" y="5112"/>
                  </a:lnTo>
                  <a:lnTo>
                    <a:pt x="120000" y="51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8550275" y="6022975"/>
              <a:ext cx="600075" cy="828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3262" y="30344"/>
                  </a:lnTo>
                  <a:lnTo>
                    <a:pt x="64933" y="60689"/>
                  </a:lnTo>
                  <a:lnTo>
                    <a:pt x="32466" y="91034"/>
                  </a:lnTo>
                  <a:lnTo>
                    <a:pt x="0" y="120000"/>
                  </a:lnTo>
                  <a:lnTo>
                    <a:pt x="3819" y="120000"/>
                  </a:lnTo>
                  <a:lnTo>
                    <a:pt x="36286" y="92413"/>
                  </a:lnTo>
                  <a:lnTo>
                    <a:pt x="64933" y="64827"/>
                  </a:lnTo>
                  <a:lnTo>
                    <a:pt x="120000" y="5517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9017000" y="6689725"/>
              <a:ext cx="133350" cy="16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5714" y="120000"/>
                  </a:lnTo>
                  <a:lnTo>
                    <a:pt x="68571" y="70588"/>
                  </a:lnTo>
                  <a:lnTo>
                    <a:pt x="120000" y="28235"/>
                  </a:lnTo>
                  <a:lnTo>
                    <a:pt x="120000" y="0"/>
                  </a:lnTo>
                  <a:lnTo>
                    <a:pt x="60000" y="63529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" name="Shape 10"/>
            <p:cNvGrpSpPr/>
            <p:nvPr/>
          </p:nvGrpSpPr>
          <p:grpSpPr>
            <a:xfrm>
              <a:off x="457200" y="0"/>
              <a:ext cx="8093075" cy="6851650"/>
              <a:chOff x="457200" y="0"/>
              <a:chExt cx="8093075" cy="6851650"/>
            </a:xfrm>
          </p:grpSpPr>
          <p:sp>
            <p:nvSpPr>
              <p:cNvPr id="11" name="Shape 11"/>
              <p:cNvSpPr/>
              <p:nvPr/>
            </p:nvSpPr>
            <p:spPr>
              <a:xfrm>
                <a:off x="4427537" y="0"/>
                <a:ext cx="1143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0000" y="120000"/>
                    </a:lnTo>
                    <a:lnTo>
                      <a:pt x="120000" y="120000"/>
                    </a:lnTo>
                    <a:lnTo>
                      <a:pt x="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4903787" y="0"/>
                <a:ext cx="2762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551" y="0"/>
                    </a:moveTo>
                    <a:lnTo>
                      <a:pt x="8275" y="0"/>
                    </a:lnTo>
                    <a:lnTo>
                      <a:pt x="28965" y="6005"/>
                    </a:lnTo>
                    <a:lnTo>
                      <a:pt x="49655" y="12344"/>
                    </a:lnTo>
                    <a:lnTo>
                      <a:pt x="66206" y="19156"/>
                    </a:lnTo>
                    <a:lnTo>
                      <a:pt x="82758" y="26329"/>
                    </a:lnTo>
                    <a:lnTo>
                      <a:pt x="91034" y="33670"/>
                    </a:lnTo>
                    <a:lnTo>
                      <a:pt x="103448" y="41343"/>
                    </a:lnTo>
                    <a:lnTo>
                      <a:pt x="107586" y="49156"/>
                    </a:lnTo>
                    <a:lnTo>
                      <a:pt x="111724" y="57330"/>
                    </a:lnTo>
                    <a:lnTo>
                      <a:pt x="107586" y="73512"/>
                    </a:lnTo>
                    <a:lnTo>
                      <a:pt x="86896" y="89666"/>
                    </a:lnTo>
                    <a:lnTo>
                      <a:pt x="74482" y="97506"/>
                    </a:lnTo>
                    <a:lnTo>
                      <a:pt x="53793" y="105319"/>
                    </a:lnTo>
                    <a:lnTo>
                      <a:pt x="28965" y="112826"/>
                    </a:lnTo>
                    <a:lnTo>
                      <a:pt x="0" y="120000"/>
                    </a:lnTo>
                    <a:lnTo>
                      <a:pt x="8275" y="120000"/>
                    </a:lnTo>
                    <a:lnTo>
                      <a:pt x="37241" y="112826"/>
                    </a:lnTo>
                    <a:lnTo>
                      <a:pt x="62068" y="105152"/>
                    </a:lnTo>
                    <a:lnTo>
                      <a:pt x="82758" y="97506"/>
                    </a:lnTo>
                    <a:lnTo>
                      <a:pt x="95172" y="89499"/>
                    </a:lnTo>
                    <a:lnTo>
                      <a:pt x="115862" y="73345"/>
                    </a:lnTo>
                    <a:lnTo>
                      <a:pt x="120000" y="57164"/>
                    </a:lnTo>
                    <a:lnTo>
                      <a:pt x="115862" y="49156"/>
                    </a:lnTo>
                    <a:lnTo>
                      <a:pt x="111724" y="41343"/>
                    </a:lnTo>
                    <a:lnTo>
                      <a:pt x="99310" y="33670"/>
                    </a:lnTo>
                    <a:lnTo>
                      <a:pt x="91034" y="26163"/>
                    </a:lnTo>
                    <a:lnTo>
                      <a:pt x="74482" y="19156"/>
                    </a:lnTo>
                    <a:lnTo>
                      <a:pt x="57931" y="12344"/>
                    </a:lnTo>
                    <a:lnTo>
                      <a:pt x="37241" y="6005"/>
                    </a:lnTo>
                    <a:lnTo>
                      <a:pt x="16551" y="0"/>
                    </a:lnTo>
                    <a:lnTo>
                      <a:pt x="165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5330825" y="0"/>
                <a:ext cx="534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50" y="55996"/>
                    </a:moveTo>
                    <a:lnTo>
                      <a:pt x="113552" y="47988"/>
                    </a:lnTo>
                    <a:lnTo>
                      <a:pt x="104955" y="40176"/>
                    </a:lnTo>
                    <a:lnTo>
                      <a:pt x="94208" y="32669"/>
                    </a:lnTo>
                    <a:lnTo>
                      <a:pt x="81671" y="25495"/>
                    </a:lnTo>
                    <a:lnTo>
                      <a:pt x="66626" y="18489"/>
                    </a:lnTo>
                    <a:lnTo>
                      <a:pt x="47283" y="12011"/>
                    </a:lnTo>
                    <a:lnTo>
                      <a:pt x="27940" y="5671"/>
                    </a:lnTo>
                    <a:lnTo>
                      <a:pt x="4298" y="0"/>
                    </a:lnTo>
                    <a:lnTo>
                      <a:pt x="0" y="0"/>
                    </a:lnTo>
                    <a:lnTo>
                      <a:pt x="23641" y="5671"/>
                    </a:lnTo>
                    <a:lnTo>
                      <a:pt x="42985" y="12011"/>
                    </a:lnTo>
                    <a:lnTo>
                      <a:pt x="62328" y="18489"/>
                    </a:lnTo>
                    <a:lnTo>
                      <a:pt x="77373" y="25495"/>
                    </a:lnTo>
                    <a:lnTo>
                      <a:pt x="89910" y="32669"/>
                    </a:lnTo>
                    <a:lnTo>
                      <a:pt x="100656" y="40176"/>
                    </a:lnTo>
                    <a:lnTo>
                      <a:pt x="109253" y="47988"/>
                    </a:lnTo>
                    <a:lnTo>
                      <a:pt x="113552" y="55996"/>
                    </a:lnTo>
                    <a:lnTo>
                      <a:pt x="115701" y="64337"/>
                    </a:lnTo>
                    <a:lnTo>
                      <a:pt x="113552" y="72511"/>
                    </a:lnTo>
                    <a:lnTo>
                      <a:pt x="109253" y="80824"/>
                    </a:lnTo>
                    <a:lnTo>
                      <a:pt x="100656" y="88999"/>
                    </a:lnTo>
                    <a:lnTo>
                      <a:pt x="92059" y="97006"/>
                    </a:lnTo>
                    <a:lnTo>
                      <a:pt x="77373" y="105013"/>
                    </a:lnTo>
                    <a:lnTo>
                      <a:pt x="62328" y="112659"/>
                    </a:lnTo>
                    <a:lnTo>
                      <a:pt x="42985" y="120000"/>
                    </a:lnTo>
                    <a:lnTo>
                      <a:pt x="47283" y="120000"/>
                    </a:lnTo>
                    <a:lnTo>
                      <a:pt x="66626" y="112659"/>
                    </a:lnTo>
                    <a:lnTo>
                      <a:pt x="81671" y="105013"/>
                    </a:lnTo>
                    <a:lnTo>
                      <a:pt x="96358" y="97006"/>
                    </a:lnTo>
                    <a:lnTo>
                      <a:pt x="104955" y="88999"/>
                    </a:lnTo>
                    <a:lnTo>
                      <a:pt x="113552" y="80824"/>
                    </a:lnTo>
                    <a:lnTo>
                      <a:pt x="117850" y="72511"/>
                    </a:lnTo>
                    <a:lnTo>
                      <a:pt x="120000" y="64337"/>
                    </a:lnTo>
                    <a:lnTo>
                      <a:pt x="117850" y="55996"/>
                    </a:lnTo>
                    <a:lnTo>
                      <a:pt x="117850" y="5599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835650" y="0"/>
                <a:ext cx="67786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11" y="53493"/>
                    </a:moveTo>
                    <a:lnTo>
                      <a:pt x="111529" y="46987"/>
                    </a:lnTo>
                    <a:lnTo>
                      <a:pt x="103058" y="40509"/>
                    </a:lnTo>
                    <a:lnTo>
                      <a:pt x="92894" y="34170"/>
                    </a:lnTo>
                    <a:lnTo>
                      <a:pt x="79341" y="27831"/>
                    </a:lnTo>
                    <a:lnTo>
                      <a:pt x="64094" y="21158"/>
                    </a:lnTo>
                    <a:lnTo>
                      <a:pt x="45741" y="14513"/>
                    </a:lnTo>
                    <a:lnTo>
                      <a:pt x="25411" y="7506"/>
                    </a:lnTo>
                    <a:lnTo>
                      <a:pt x="3388" y="0"/>
                    </a:lnTo>
                    <a:lnTo>
                      <a:pt x="0" y="0"/>
                    </a:lnTo>
                    <a:lnTo>
                      <a:pt x="23717" y="7506"/>
                    </a:lnTo>
                    <a:lnTo>
                      <a:pt x="44047" y="14513"/>
                    </a:lnTo>
                    <a:lnTo>
                      <a:pt x="60988" y="21325"/>
                    </a:lnTo>
                    <a:lnTo>
                      <a:pt x="77647" y="27831"/>
                    </a:lnTo>
                    <a:lnTo>
                      <a:pt x="89505" y="34337"/>
                    </a:lnTo>
                    <a:lnTo>
                      <a:pt x="99670" y="40676"/>
                    </a:lnTo>
                    <a:lnTo>
                      <a:pt x="108141" y="46987"/>
                    </a:lnTo>
                    <a:lnTo>
                      <a:pt x="113223" y="53493"/>
                    </a:lnTo>
                    <a:lnTo>
                      <a:pt x="116611" y="60834"/>
                    </a:lnTo>
                    <a:lnTo>
                      <a:pt x="114917" y="68341"/>
                    </a:lnTo>
                    <a:lnTo>
                      <a:pt x="111529" y="75987"/>
                    </a:lnTo>
                    <a:lnTo>
                      <a:pt x="103058" y="83994"/>
                    </a:lnTo>
                    <a:lnTo>
                      <a:pt x="92894" y="92335"/>
                    </a:lnTo>
                    <a:lnTo>
                      <a:pt x="77647" y="101177"/>
                    </a:lnTo>
                    <a:lnTo>
                      <a:pt x="57600" y="110324"/>
                    </a:lnTo>
                    <a:lnTo>
                      <a:pt x="35576" y="120000"/>
                    </a:lnTo>
                    <a:lnTo>
                      <a:pt x="38964" y="120000"/>
                    </a:lnTo>
                    <a:lnTo>
                      <a:pt x="60988" y="110324"/>
                    </a:lnTo>
                    <a:lnTo>
                      <a:pt x="81035" y="101177"/>
                    </a:lnTo>
                    <a:lnTo>
                      <a:pt x="96282" y="92335"/>
                    </a:lnTo>
                    <a:lnTo>
                      <a:pt x="106447" y="83994"/>
                    </a:lnTo>
                    <a:lnTo>
                      <a:pt x="114917" y="75987"/>
                    </a:lnTo>
                    <a:lnTo>
                      <a:pt x="118305" y="68341"/>
                    </a:lnTo>
                    <a:lnTo>
                      <a:pt x="120000" y="60834"/>
                    </a:lnTo>
                    <a:lnTo>
                      <a:pt x="116611" y="53493"/>
                    </a:lnTo>
                    <a:lnTo>
                      <a:pt x="116611" y="5349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6264275" y="0"/>
                <a:ext cx="8858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163"/>
                    </a:moveTo>
                    <a:lnTo>
                      <a:pt x="116115" y="48155"/>
                    </a:lnTo>
                    <a:lnTo>
                      <a:pt x="108561" y="40176"/>
                    </a:lnTo>
                    <a:lnTo>
                      <a:pt x="98201" y="32669"/>
                    </a:lnTo>
                    <a:lnTo>
                      <a:pt x="85251" y="25329"/>
                    </a:lnTo>
                    <a:lnTo>
                      <a:pt x="68417" y="18322"/>
                    </a:lnTo>
                    <a:lnTo>
                      <a:pt x="49208" y="11844"/>
                    </a:lnTo>
                    <a:lnTo>
                      <a:pt x="27194" y="5671"/>
                    </a:lnTo>
                    <a:lnTo>
                      <a:pt x="2589" y="0"/>
                    </a:lnTo>
                    <a:lnTo>
                      <a:pt x="0" y="0"/>
                    </a:lnTo>
                    <a:lnTo>
                      <a:pt x="24604" y="5671"/>
                    </a:lnTo>
                    <a:lnTo>
                      <a:pt x="46618" y="11844"/>
                    </a:lnTo>
                    <a:lnTo>
                      <a:pt x="65827" y="18322"/>
                    </a:lnTo>
                    <a:lnTo>
                      <a:pt x="82661" y="25329"/>
                    </a:lnTo>
                    <a:lnTo>
                      <a:pt x="95611" y="32669"/>
                    </a:lnTo>
                    <a:lnTo>
                      <a:pt x="105971" y="40176"/>
                    </a:lnTo>
                    <a:lnTo>
                      <a:pt x="113525" y="48155"/>
                    </a:lnTo>
                    <a:lnTo>
                      <a:pt x="117410" y="56163"/>
                    </a:lnTo>
                    <a:lnTo>
                      <a:pt x="117410" y="64670"/>
                    </a:lnTo>
                    <a:lnTo>
                      <a:pt x="114820" y="73178"/>
                    </a:lnTo>
                    <a:lnTo>
                      <a:pt x="108561" y="81492"/>
                    </a:lnTo>
                    <a:lnTo>
                      <a:pt x="98201" y="89666"/>
                    </a:lnTo>
                    <a:lnTo>
                      <a:pt x="83956" y="97673"/>
                    </a:lnTo>
                    <a:lnTo>
                      <a:pt x="67122" y="105319"/>
                    </a:lnTo>
                    <a:lnTo>
                      <a:pt x="46618" y="112826"/>
                    </a:lnTo>
                    <a:lnTo>
                      <a:pt x="22014" y="120000"/>
                    </a:lnTo>
                    <a:lnTo>
                      <a:pt x="24604" y="120000"/>
                    </a:lnTo>
                    <a:lnTo>
                      <a:pt x="49208" y="112826"/>
                    </a:lnTo>
                    <a:lnTo>
                      <a:pt x="69712" y="105319"/>
                    </a:lnTo>
                    <a:lnTo>
                      <a:pt x="86546" y="97673"/>
                    </a:lnTo>
                    <a:lnTo>
                      <a:pt x="100791" y="89666"/>
                    </a:lnTo>
                    <a:lnTo>
                      <a:pt x="111151" y="81492"/>
                    </a:lnTo>
                    <a:lnTo>
                      <a:pt x="117410" y="73178"/>
                    </a:lnTo>
                    <a:lnTo>
                      <a:pt x="120000" y="64670"/>
                    </a:lnTo>
                    <a:lnTo>
                      <a:pt x="120000" y="56163"/>
                    </a:lnTo>
                    <a:lnTo>
                      <a:pt x="120000" y="5616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6740525" y="0"/>
                <a:ext cx="109537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7998"/>
                    </a:moveTo>
                    <a:lnTo>
                      <a:pt x="116860" y="50324"/>
                    </a:lnTo>
                    <a:lnTo>
                      <a:pt x="110581" y="42845"/>
                    </a:lnTo>
                    <a:lnTo>
                      <a:pt x="100116" y="35338"/>
                    </a:lnTo>
                    <a:lnTo>
                      <a:pt x="86686" y="27998"/>
                    </a:lnTo>
                    <a:lnTo>
                      <a:pt x="69941" y="20824"/>
                    </a:lnTo>
                    <a:lnTo>
                      <a:pt x="51104" y="13679"/>
                    </a:lnTo>
                    <a:lnTo>
                      <a:pt x="28255" y="6672"/>
                    </a:lnTo>
                    <a:lnTo>
                      <a:pt x="2093" y="0"/>
                    </a:lnTo>
                    <a:lnTo>
                      <a:pt x="0" y="0"/>
                    </a:lnTo>
                    <a:lnTo>
                      <a:pt x="26162" y="6672"/>
                    </a:lnTo>
                    <a:lnTo>
                      <a:pt x="49011" y="13679"/>
                    </a:lnTo>
                    <a:lnTo>
                      <a:pt x="67848" y="20824"/>
                    </a:lnTo>
                    <a:lnTo>
                      <a:pt x="84593" y="27998"/>
                    </a:lnTo>
                    <a:lnTo>
                      <a:pt x="98023" y="35338"/>
                    </a:lnTo>
                    <a:lnTo>
                      <a:pt x="108488" y="42845"/>
                    </a:lnTo>
                    <a:lnTo>
                      <a:pt x="114767" y="50324"/>
                    </a:lnTo>
                    <a:lnTo>
                      <a:pt x="117906" y="57998"/>
                    </a:lnTo>
                    <a:lnTo>
                      <a:pt x="117906" y="65838"/>
                    </a:lnTo>
                    <a:lnTo>
                      <a:pt x="114767" y="73679"/>
                    </a:lnTo>
                    <a:lnTo>
                      <a:pt x="107441" y="81492"/>
                    </a:lnTo>
                    <a:lnTo>
                      <a:pt x="96976" y="89332"/>
                    </a:lnTo>
                    <a:lnTo>
                      <a:pt x="82500" y="97173"/>
                    </a:lnTo>
                    <a:lnTo>
                      <a:pt x="64709" y="105013"/>
                    </a:lnTo>
                    <a:lnTo>
                      <a:pt x="43779" y="112493"/>
                    </a:lnTo>
                    <a:lnTo>
                      <a:pt x="19883" y="120000"/>
                    </a:lnTo>
                    <a:lnTo>
                      <a:pt x="21976" y="120000"/>
                    </a:lnTo>
                    <a:lnTo>
                      <a:pt x="45872" y="112493"/>
                    </a:lnTo>
                    <a:lnTo>
                      <a:pt x="66802" y="105013"/>
                    </a:lnTo>
                    <a:lnTo>
                      <a:pt x="84593" y="97173"/>
                    </a:lnTo>
                    <a:lnTo>
                      <a:pt x="99069" y="89499"/>
                    </a:lnTo>
                    <a:lnTo>
                      <a:pt x="109534" y="81658"/>
                    </a:lnTo>
                    <a:lnTo>
                      <a:pt x="116860" y="73846"/>
                    </a:lnTo>
                    <a:lnTo>
                      <a:pt x="120000" y="65838"/>
                    </a:lnTo>
                    <a:lnTo>
                      <a:pt x="120000" y="57998"/>
                    </a:lnTo>
                    <a:lnTo>
                      <a:pt x="120000" y="57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178675" y="0"/>
                <a:ext cx="13716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63" y="59165"/>
                    </a:moveTo>
                    <a:lnTo>
                      <a:pt x="115818" y="50991"/>
                    </a:lnTo>
                    <a:lnTo>
                      <a:pt x="112613" y="46821"/>
                    </a:lnTo>
                    <a:lnTo>
                      <a:pt x="109268" y="42845"/>
                    </a:lnTo>
                    <a:lnTo>
                      <a:pt x="104250" y="38841"/>
                    </a:lnTo>
                    <a:lnTo>
                      <a:pt x="99233" y="34837"/>
                    </a:lnTo>
                    <a:lnTo>
                      <a:pt x="92543" y="31000"/>
                    </a:lnTo>
                    <a:lnTo>
                      <a:pt x="85017" y="27164"/>
                    </a:lnTo>
                    <a:lnTo>
                      <a:pt x="68432" y="19990"/>
                    </a:lnTo>
                    <a:lnTo>
                      <a:pt x="49198" y="13012"/>
                    </a:lnTo>
                    <a:lnTo>
                      <a:pt x="26759" y="6339"/>
                    </a:lnTo>
                    <a:lnTo>
                      <a:pt x="1672" y="0"/>
                    </a:lnTo>
                    <a:lnTo>
                      <a:pt x="0" y="0"/>
                    </a:lnTo>
                    <a:lnTo>
                      <a:pt x="25087" y="6339"/>
                    </a:lnTo>
                    <a:lnTo>
                      <a:pt x="47526" y="13012"/>
                    </a:lnTo>
                    <a:lnTo>
                      <a:pt x="66759" y="19990"/>
                    </a:lnTo>
                    <a:lnTo>
                      <a:pt x="83344" y="27330"/>
                    </a:lnTo>
                    <a:lnTo>
                      <a:pt x="90871" y="31167"/>
                    </a:lnTo>
                    <a:lnTo>
                      <a:pt x="97560" y="35004"/>
                    </a:lnTo>
                    <a:lnTo>
                      <a:pt x="102578" y="39008"/>
                    </a:lnTo>
                    <a:lnTo>
                      <a:pt x="107595" y="43012"/>
                    </a:lnTo>
                    <a:lnTo>
                      <a:pt x="111777" y="46987"/>
                    </a:lnTo>
                    <a:lnTo>
                      <a:pt x="114146" y="50991"/>
                    </a:lnTo>
                    <a:lnTo>
                      <a:pt x="116655" y="55162"/>
                    </a:lnTo>
                    <a:lnTo>
                      <a:pt x="117491" y="59165"/>
                    </a:lnTo>
                    <a:lnTo>
                      <a:pt x="118327" y="63336"/>
                    </a:lnTo>
                    <a:lnTo>
                      <a:pt x="117491" y="67506"/>
                    </a:lnTo>
                    <a:lnTo>
                      <a:pt x="115818" y="71510"/>
                    </a:lnTo>
                    <a:lnTo>
                      <a:pt x="114146" y="75653"/>
                    </a:lnTo>
                    <a:lnTo>
                      <a:pt x="110940" y="79657"/>
                    </a:lnTo>
                    <a:lnTo>
                      <a:pt x="106759" y="83827"/>
                    </a:lnTo>
                    <a:lnTo>
                      <a:pt x="100905" y="87831"/>
                    </a:lnTo>
                    <a:lnTo>
                      <a:pt x="95052" y="91835"/>
                    </a:lnTo>
                    <a:lnTo>
                      <a:pt x="81672" y="99175"/>
                    </a:lnTo>
                    <a:lnTo>
                      <a:pt x="65923" y="106320"/>
                    </a:lnTo>
                    <a:lnTo>
                      <a:pt x="46689" y="113327"/>
                    </a:lnTo>
                    <a:lnTo>
                      <a:pt x="25087" y="120000"/>
                    </a:lnTo>
                    <a:lnTo>
                      <a:pt x="26759" y="120000"/>
                    </a:lnTo>
                    <a:lnTo>
                      <a:pt x="48362" y="113327"/>
                    </a:lnTo>
                    <a:lnTo>
                      <a:pt x="67595" y="106320"/>
                    </a:lnTo>
                    <a:lnTo>
                      <a:pt x="83344" y="99341"/>
                    </a:lnTo>
                    <a:lnTo>
                      <a:pt x="96724" y="92001"/>
                    </a:lnTo>
                    <a:lnTo>
                      <a:pt x="102578" y="87998"/>
                    </a:lnTo>
                    <a:lnTo>
                      <a:pt x="108432" y="83994"/>
                    </a:lnTo>
                    <a:lnTo>
                      <a:pt x="112613" y="79823"/>
                    </a:lnTo>
                    <a:lnTo>
                      <a:pt x="115818" y="75820"/>
                    </a:lnTo>
                    <a:lnTo>
                      <a:pt x="117491" y="71677"/>
                    </a:lnTo>
                    <a:lnTo>
                      <a:pt x="119163" y="67506"/>
                    </a:lnTo>
                    <a:lnTo>
                      <a:pt x="120000" y="63336"/>
                    </a:lnTo>
                    <a:lnTo>
                      <a:pt x="119163" y="59165"/>
                    </a:lnTo>
                    <a:lnTo>
                      <a:pt x="119163" y="591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3808412" y="0"/>
                <a:ext cx="2381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496" y="53994"/>
                    </a:moveTo>
                    <a:lnTo>
                      <a:pt x="24161" y="45319"/>
                    </a:lnTo>
                    <a:lnTo>
                      <a:pt x="33825" y="37006"/>
                    </a:lnTo>
                    <a:lnTo>
                      <a:pt x="47516" y="29332"/>
                    </a:lnTo>
                    <a:lnTo>
                      <a:pt x="62013" y="21992"/>
                    </a:lnTo>
                    <a:lnTo>
                      <a:pt x="66845" y="18656"/>
                    </a:lnTo>
                    <a:lnTo>
                      <a:pt x="76510" y="15486"/>
                    </a:lnTo>
                    <a:lnTo>
                      <a:pt x="86174" y="12344"/>
                    </a:lnTo>
                    <a:lnTo>
                      <a:pt x="91006" y="9508"/>
                    </a:lnTo>
                    <a:lnTo>
                      <a:pt x="100671" y="6839"/>
                    </a:lnTo>
                    <a:lnTo>
                      <a:pt x="105503" y="4337"/>
                    </a:lnTo>
                    <a:lnTo>
                      <a:pt x="115167" y="2001"/>
                    </a:lnTo>
                    <a:lnTo>
                      <a:pt x="120000" y="0"/>
                    </a:lnTo>
                    <a:lnTo>
                      <a:pt x="110335" y="0"/>
                    </a:lnTo>
                    <a:lnTo>
                      <a:pt x="105503" y="2001"/>
                    </a:lnTo>
                    <a:lnTo>
                      <a:pt x="95838" y="4337"/>
                    </a:lnTo>
                    <a:lnTo>
                      <a:pt x="91006" y="6839"/>
                    </a:lnTo>
                    <a:lnTo>
                      <a:pt x="81342" y="9508"/>
                    </a:lnTo>
                    <a:lnTo>
                      <a:pt x="76510" y="12344"/>
                    </a:lnTo>
                    <a:lnTo>
                      <a:pt x="66845" y="15486"/>
                    </a:lnTo>
                    <a:lnTo>
                      <a:pt x="57181" y="18656"/>
                    </a:lnTo>
                    <a:lnTo>
                      <a:pt x="52348" y="21992"/>
                    </a:lnTo>
                    <a:lnTo>
                      <a:pt x="38657" y="29332"/>
                    </a:lnTo>
                    <a:lnTo>
                      <a:pt x="24161" y="37006"/>
                    </a:lnTo>
                    <a:lnTo>
                      <a:pt x="14496" y="45319"/>
                    </a:lnTo>
                    <a:lnTo>
                      <a:pt x="4832" y="53994"/>
                    </a:lnTo>
                    <a:lnTo>
                      <a:pt x="0" y="63336"/>
                    </a:lnTo>
                    <a:lnTo>
                      <a:pt x="4832" y="72344"/>
                    </a:lnTo>
                    <a:lnTo>
                      <a:pt x="9664" y="81158"/>
                    </a:lnTo>
                    <a:lnTo>
                      <a:pt x="19328" y="89499"/>
                    </a:lnTo>
                    <a:lnTo>
                      <a:pt x="28993" y="97673"/>
                    </a:lnTo>
                    <a:lnTo>
                      <a:pt x="47516" y="105486"/>
                    </a:lnTo>
                    <a:lnTo>
                      <a:pt x="71677" y="112826"/>
                    </a:lnTo>
                    <a:lnTo>
                      <a:pt x="100671" y="120000"/>
                    </a:lnTo>
                    <a:lnTo>
                      <a:pt x="110335" y="120000"/>
                    </a:lnTo>
                    <a:lnTo>
                      <a:pt x="81342" y="112826"/>
                    </a:lnTo>
                    <a:lnTo>
                      <a:pt x="57181" y="105486"/>
                    </a:lnTo>
                    <a:lnTo>
                      <a:pt x="38657" y="97673"/>
                    </a:lnTo>
                    <a:lnTo>
                      <a:pt x="28993" y="89666"/>
                    </a:lnTo>
                    <a:lnTo>
                      <a:pt x="19328" y="81158"/>
                    </a:lnTo>
                    <a:lnTo>
                      <a:pt x="14496" y="72511"/>
                    </a:lnTo>
                    <a:lnTo>
                      <a:pt x="9664" y="63336"/>
                    </a:lnTo>
                    <a:lnTo>
                      <a:pt x="14496" y="53994"/>
                    </a:lnTo>
                    <a:lnTo>
                      <a:pt x="14496" y="5399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3122612" y="0"/>
                <a:ext cx="47625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24" y="57330"/>
                    </a:moveTo>
                    <a:lnTo>
                      <a:pt x="12040" y="48656"/>
                    </a:lnTo>
                    <a:lnTo>
                      <a:pt x="21672" y="40342"/>
                    </a:lnTo>
                    <a:lnTo>
                      <a:pt x="33712" y="32502"/>
                    </a:lnTo>
                    <a:lnTo>
                      <a:pt x="50568" y="24995"/>
                    </a:lnTo>
                    <a:lnTo>
                      <a:pt x="65016" y="17822"/>
                    </a:lnTo>
                    <a:lnTo>
                      <a:pt x="83879" y="11343"/>
                    </a:lnTo>
                    <a:lnTo>
                      <a:pt x="100735" y="5338"/>
                    </a:lnTo>
                    <a:lnTo>
                      <a:pt x="120000" y="0"/>
                    </a:lnTo>
                    <a:lnTo>
                      <a:pt x="115183" y="0"/>
                    </a:lnTo>
                    <a:lnTo>
                      <a:pt x="95919" y="5338"/>
                    </a:lnTo>
                    <a:lnTo>
                      <a:pt x="79464" y="11343"/>
                    </a:lnTo>
                    <a:lnTo>
                      <a:pt x="62608" y="17822"/>
                    </a:lnTo>
                    <a:lnTo>
                      <a:pt x="45752" y="24995"/>
                    </a:lnTo>
                    <a:lnTo>
                      <a:pt x="31304" y="32502"/>
                    </a:lnTo>
                    <a:lnTo>
                      <a:pt x="19264" y="40342"/>
                    </a:lnTo>
                    <a:lnTo>
                      <a:pt x="9632" y="48656"/>
                    </a:lnTo>
                    <a:lnTo>
                      <a:pt x="2408" y="57330"/>
                    </a:lnTo>
                    <a:lnTo>
                      <a:pt x="0" y="66005"/>
                    </a:lnTo>
                    <a:lnTo>
                      <a:pt x="4816" y="74346"/>
                    </a:lnTo>
                    <a:lnTo>
                      <a:pt x="12040" y="82659"/>
                    </a:lnTo>
                    <a:lnTo>
                      <a:pt x="21672" y="90500"/>
                    </a:lnTo>
                    <a:lnTo>
                      <a:pt x="38528" y="98341"/>
                    </a:lnTo>
                    <a:lnTo>
                      <a:pt x="57792" y="105820"/>
                    </a:lnTo>
                    <a:lnTo>
                      <a:pt x="81471" y="112993"/>
                    </a:lnTo>
                    <a:lnTo>
                      <a:pt x="110367" y="120000"/>
                    </a:lnTo>
                    <a:lnTo>
                      <a:pt x="115183" y="120000"/>
                    </a:lnTo>
                    <a:lnTo>
                      <a:pt x="86287" y="112993"/>
                    </a:lnTo>
                    <a:lnTo>
                      <a:pt x="62608" y="105820"/>
                    </a:lnTo>
                    <a:lnTo>
                      <a:pt x="43344" y="98341"/>
                    </a:lnTo>
                    <a:lnTo>
                      <a:pt x="26488" y="90667"/>
                    </a:lnTo>
                    <a:lnTo>
                      <a:pt x="16856" y="82659"/>
                    </a:lnTo>
                    <a:lnTo>
                      <a:pt x="9632" y="74513"/>
                    </a:lnTo>
                    <a:lnTo>
                      <a:pt x="4816" y="66005"/>
                    </a:lnTo>
                    <a:lnTo>
                      <a:pt x="7224" y="57330"/>
                    </a:lnTo>
                    <a:lnTo>
                      <a:pt x="7224" y="5733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2486025" y="0"/>
                <a:ext cx="6746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6603" y="0"/>
                    </a:lnTo>
                    <a:lnTo>
                      <a:pt x="89433" y="6172"/>
                    </a:lnTo>
                    <a:lnTo>
                      <a:pt x="67641" y="12845"/>
                    </a:lnTo>
                    <a:lnTo>
                      <a:pt x="47264" y="19657"/>
                    </a:lnTo>
                    <a:lnTo>
                      <a:pt x="30283" y="26997"/>
                    </a:lnTo>
                    <a:lnTo>
                      <a:pt x="18396" y="34670"/>
                    </a:lnTo>
                    <a:lnTo>
                      <a:pt x="8207" y="42511"/>
                    </a:lnTo>
                    <a:lnTo>
                      <a:pt x="1698" y="50658"/>
                    </a:lnTo>
                    <a:lnTo>
                      <a:pt x="0" y="58999"/>
                    </a:lnTo>
                    <a:lnTo>
                      <a:pt x="1698" y="66839"/>
                    </a:lnTo>
                    <a:lnTo>
                      <a:pt x="6792" y="74680"/>
                    </a:lnTo>
                    <a:lnTo>
                      <a:pt x="13301" y="82326"/>
                    </a:lnTo>
                    <a:lnTo>
                      <a:pt x="25188" y="90166"/>
                    </a:lnTo>
                    <a:lnTo>
                      <a:pt x="38773" y="97840"/>
                    </a:lnTo>
                    <a:lnTo>
                      <a:pt x="55754" y="105319"/>
                    </a:lnTo>
                    <a:lnTo>
                      <a:pt x="76132" y="112826"/>
                    </a:lnTo>
                    <a:lnTo>
                      <a:pt x="97924" y="120000"/>
                    </a:lnTo>
                    <a:lnTo>
                      <a:pt x="101320" y="120000"/>
                    </a:lnTo>
                    <a:lnTo>
                      <a:pt x="79528" y="112826"/>
                    </a:lnTo>
                    <a:lnTo>
                      <a:pt x="59150" y="105319"/>
                    </a:lnTo>
                    <a:lnTo>
                      <a:pt x="42169" y="97840"/>
                    </a:lnTo>
                    <a:lnTo>
                      <a:pt x="28584" y="90166"/>
                    </a:lnTo>
                    <a:lnTo>
                      <a:pt x="16698" y="82326"/>
                    </a:lnTo>
                    <a:lnTo>
                      <a:pt x="9905" y="74680"/>
                    </a:lnTo>
                    <a:lnTo>
                      <a:pt x="5094" y="66839"/>
                    </a:lnTo>
                    <a:lnTo>
                      <a:pt x="3396" y="58999"/>
                    </a:lnTo>
                    <a:lnTo>
                      <a:pt x="5094" y="50658"/>
                    </a:lnTo>
                    <a:lnTo>
                      <a:pt x="11603" y="42511"/>
                    </a:lnTo>
                    <a:lnTo>
                      <a:pt x="20094" y="34670"/>
                    </a:lnTo>
                    <a:lnTo>
                      <a:pt x="33679" y="26997"/>
                    </a:lnTo>
                    <a:lnTo>
                      <a:pt x="50660" y="19657"/>
                    </a:lnTo>
                    <a:lnTo>
                      <a:pt x="69339" y="12845"/>
                    </a:lnTo>
                    <a:lnTo>
                      <a:pt x="92830" y="6172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1790700" y="0"/>
                <a:ext cx="91281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08" y="59666"/>
                    </a:moveTo>
                    <a:lnTo>
                      <a:pt x="5017" y="51325"/>
                    </a:lnTo>
                    <a:lnTo>
                      <a:pt x="11289" y="43345"/>
                    </a:lnTo>
                    <a:lnTo>
                      <a:pt x="20069" y="35505"/>
                    </a:lnTo>
                    <a:lnTo>
                      <a:pt x="33867" y="27831"/>
                    </a:lnTo>
                    <a:lnTo>
                      <a:pt x="49965" y="20324"/>
                    </a:lnTo>
                    <a:lnTo>
                      <a:pt x="70034" y="13345"/>
                    </a:lnTo>
                    <a:lnTo>
                      <a:pt x="93867" y="6506"/>
                    </a:lnTo>
                    <a:lnTo>
                      <a:pt x="120000" y="0"/>
                    </a:lnTo>
                    <a:lnTo>
                      <a:pt x="117491" y="0"/>
                    </a:lnTo>
                    <a:lnTo>
                      <a:pt x="91358" y="6506"/>
                    </a:lnTo>
                    <a:lnTo>
                      <a:pt x="67526" y="13345"/>
                    </a:lnTo>
                    <a:lnTo>
                      <a:pt x="47456" y="20491"/>
                    </a:lnTo>
                    <a:lnTo>
                      <a:pt x="31358" y="27831"/>
                    </a:lnTo>
                    <a:lnTo>
                      <a:pt x="17560" y="35505"/>
                    </a:lnTo>
                    <a:lnTo>
                      <a:pt x="8780" y="43345"/>
                    </a:lnTo>
                    <a:lnTo>
                      <a:pt x="2508" y="51492"/>
                    </a:lnTo>
                    <a:lnTo>
                      <a:pt x="0" y="59666"/>
                    </a:lnTo>
                    <a:lnTo>
                      <a:pt x="1254" y="67673"/>
                    </a:lnTo>
                    <a:lnTo>
                      <a:pt x="6271" y="75486"/>
                    </a:lnTo>
                    <a:lnTo>
                      <a:pt x="13797" y="83327"/>
                    </a:lnTo>
                    <a:lnTo>
                      <a:pt x="25087" y="91000"/>
                    </a:lnTo>
                    <a:lnTo>
                      <a:pt x="39930" y="98674"/>
                    </a:lnTo>
                    <a:lnTo>
                      <a:pt x="57491" y="105987"/>
                    </a:lnTo>
                    <a:lnTo>
                      <a:pt x="77560" y="113160"/>
                    </a:lnTo>
                    <a:lnTo>
                      <a:pt x="101184" y="120000"/>
                    </a:lnTo>
                    <a:lnTo>
                      <a:pt x="103693" y="120000"/>
                    </a:lnTo>
                    <a:lnTo>
                      <a:pt x="80069" y="113160"/>
                    </a:lnTo>
                    <a:lnTo>
                      <a:pt x="60000" y="105987"/>
                    </a:lnTo>
                    <a:lnTo>
                      <a:pt x="42439" y="98674"/>
                    </a:lnTo>
                    <a:lnTo>
                      <a:pt x="27595" y="91000"/>
                    </a:lnTo>
                    <a:lnTo>
                      <a:pt x="16306" y="83327"/>
                    </a:lnTo>
                    <a:lnTo>
                      <a:pt x="8780" y="75486"/>
                    </a:lnTo>
                    <a:lnTo>
                      <a:pt x="3763" y="67673"/>
                    </a:lnTo>
                    <a:lnTo>
                      <a:pt x="2508" y="59666"/>
                    </a:lnTo>
                    <a:lnTo>
                      <a:pt x="2508" y="596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114425" y="0"/>
                <a:ext cx="1169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59" y="58331"/>
                    </a:moveTo>
                    <a:lnTo>
                      <a:pt x="4734" y="49990"/>
                    </a:lnTo>
                    <a:lnTo>
                      <a:pt x="11591" y="41844"/>
                    </a:lnTo>
                    <a:lnTo>
                      <a:pt x="21387" y="34003"/>
                    </a:lnTo>
                    <a:lnTo>
                      <a:pt x="35102" y="26163"/>
                    </a:lnTo>
                    <a:lnTo>
                      <a:pt x="51591" y="19156"/>
                    </a:lnTo>
                    <a:lnTo>
                      <a:pt x="72163" y="12344"/>
                    </a:lnTo>
                    <a:lnTo>
                      <a:pt x="94693" y="6005"/>
                    </a:lnTo>
                    <a:lnTo>
                      <a:pt x="120000" y="0"/>
                    </a:lnTo>
                    <a:lnTo>
                      <a:pt x="118040" y="0"/>
                    </a:lnTo>
                    <a:lnTo>
                      <a:pt x="92734" y="5838"/>
                    </a:lnTo>
                    <a:lnTo>
                      <a:pt x="70204" y="12177"/>
                    </a:lnTo>
                    <a:lnTo>
                      <a:pt x="50775" y="18989"/>
                    </a:lnTo>
                    <a:lnTo>
                      <a:pt x="34122" y="26163"/>
                    </a:lnTo>
                    <a:lnTo>
                      <a:pt x="20408" y="33836"/>
                    </a:lnTo>
                    <a:lnTo>
                      <a:pt x="9632" y="41844"/>
                    </a:lnTo>
                    <a:lnTo>
                      <a:pt x="2938" y="49990"/>
                    </a:lnTo>
                    <a:lnTo>
                      <a:pt x="0" y="58331"/>
                    </a:lnTo>
                    <a:lnTo>
                      <a:pt x="979" y="66839"/>
                    </a:lnTo>
                    <a:lnTo>
                      <a:pt x="4734" y="75319"/>
                    </a:lnTo>
                    <a:lnTo>
                      <a:pt x="12571" y="83827"/>
                    </a:lnTo>
                    <a:lnTo>
                      <a:pt x="24326" y="92168"/>
                    </a:lnTo>
                    <a:lnTo>
                      <a:pt x="37061" y="99341"/>
                    </a:lnTo>
                    <a:lnTo>
                      <a:pt x="51591" y="106320"/>
                    </a:lnTo>
                    <a:lnTo>
                      <a:pt x="69224" y="113327"/>
                    </a:lnTo>
                    <a:lnTo>
                      <a:pt x="88816" y="120000"/>
                    </a:lnTo>
                    <a:lnTo>
                      <a:pt x="90775" y="120000"/>
                    </a:lnTo>
                    <a:lnTo>
                      <a:pt x="71183" y="113327"/>
                    </a:lnTo>
                    <a:lnTo>
                      <a:pt x="53551" y="106320"/>
                    </a:lnTo>
                    <a:lnTo>
                      <a:pt x="39020" y="99341"/>
                    </a:lnTo>
                    <a:lnTo>
                      <a:pt x="26285" y="92168"/>
                    </a:lnTo>
                    <a:lnTo>
                      <a:pt x="14530" y="83827"/>
                    </a:lnTo>
                    <a:lnTo>
                      <a:pt x="6693" y="75319"/>
                    </a:lnTo>
                    <a:lnTo>
                      <a:pt x="2938" y="66839"/>
                    </a:lnTo>
                    <a:lnTo>
                      <a:pt x="1959" y="58331"/>
                    </a:lnTo>
                    <a:lnTo>
                      <a:pt x="1959" y="5833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457200" y="0"/>
                <a:ext cx="13335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80" y="54161"/>
                    </a:moveTo>
                    <a:lnTo>
                      <a:pt x="6881" y="47488"/>
                    </a:lnTo>
                    <a:lnTo>
                      <a:pt x="13763" y="41010"/>
                    </a:lnTo>
                    <a:lnTo>
                      <a:pt x="23082" y="34337"/>
                    </a:lnTo>
                    <a:lnTo>
                      <a:pt x="35985" y="27664"/>
                    </a:lnTo>
                    <a:lnTo>
                      <a:pt x="52329" y="20991"/>
                    </a:lnTo>
                    <a:lnTo>
                      <a:pt x="71111" y="14179"/>
                    </a:lnTo>
                    <a:lnTo>
                      <a:pt x="94336" y="7173"/>
                    </a:lnTo>
                    <a:lnTo>
                      <a:pt x="106236" y="3670"/>
                    </a:lnTo>
                    <a:lnTo>
                      <a:pt x="120000" y="0"/>
                    </a:lnTo>
                    <a:lnTo>
                      <a:pt x="118279" y="0"/>
                    </a:lnTo>
                    <a:lnTo>
                      <a:pt x="104516" y="3670"/>
                    </a:lnTo>
                    <a:lnTo>
                      <a:pt x="91756" y="7173"/>
                    </a:lnTo>
                    <a:lnTo>
                      <a:pt x="80573" y="10676"/>
                    </a:lnTo>
                    <a:lnTo>
                      <a:pt x="69390" y="14179"/>
                    </a:lnTo>
                    <a:lnTo>
                      <a:pt x="50609" y="20991"/>
                    </a:lnTo>
                    <a:lnTo>
                      <a:pt x="34265" y="27664"/>
                    </a:lnTo>
                    <a:lnTo>
                      <a:pt x="21505" y="34337"/>
                    </a:lnTo>
                    <a:lnTo>
                      <a:pt x="12043" y="40843"/>
                    </a:lnTo>
                    <a:lnTo>
                      <a:pt x="5161" y="47321"/>
                    </a:lnTo>
                    <a:lnTo>
                      <a:pt x="860" y="53994"/>
                    </a:lnTo>
                    <a:lnTo>
                      <a:pt x="0" y="61167"/>
                    </a:lnTo>
                    <a:lnTo>
                      <a:pt x="1720" y="68674"/>
                    </a:lnTo>
                    <a:lnTo>
                      <a:pt x="6881" y="76153"/>
                    </a:lnTo>
                    <a:lnTo>
                      <a:pt x="16344" y="84161"/>
                    </a:lnTo>
                    <a:lnTo>
                      <a:pt x="21505" y="88164"/>
                    </a:lnTo>
                    <a:lnTo>
                      <a:pt x="28243" y="92335"/>
                    </a:lnTo>
                    <a:lnTo>
                      <a:pt x="35125" y="96672"/>
                    </a:lnTo>
                    <a:lnTo>
                      <a:pt x="43727" y="101177"/>
                    </a:lnTo>
                    <a:lnTo>
                      <a:pt x="52329" y="105653"/>
                    </a:lnTo>
                    <a:lnTo>
                      <a:pt x="62652" y="110324"/>
                    </a:lnTo>
                    <a:lnTo>
                      <a:pt x="72831" y="114995"/>
                    </a:lnTo>
                    <a:lnTo>
                      <a:pt x="84874" y="120000"/>
                    </a:lnTo>
                    <a:lnTo>
                      <a:pt x="86594" y="120000"/>
                    </a:lnTo>
                    <a:lnTo>
                      <a:pt x="74551" y="114995"/>
                    </a:lnTo>
                    <a:lnTo>
                      <a:pt x="64229" y="110324"/>
                    </a:lnTo>
                    <a:lnTo>
                      <a:pt x="54050" y="105653"/>
                    </a:lnTo>
                    <a:lnTo>
                      <a:pt x="45448" y="101177"/>
                    </a:lnTo>
                    <a:lnTo>
                      <a:pt x="36845" y="96672"/>
                    </a:lnTo>
                    <a:lnTo>
                      <a:pt x="29964" y="92502"/>
                    </a:lnTo>
                    <a:lnTo>
                      <a:pt x="23082" y="88164"/>
                    </a:lnTo>
                    <a:lnTo>
                      <a:pt x="18064" y="84161"/>
                    </a:lnTo>
                    <a:lnTo>
                      <a:pt x="8602" y="76153"/>
                    </a:lnTo>
                    <a:lnTo>
                      <a:pt x="3440" y="68674"/>
                    </a:lnTo>
                    <a:lnTo>
                      <a:pt x="1720" y="61334"/>
                    </a:lnTo>
                    <a:lnTo>
                      <a:pt x="2580" y="54161"/>
                    </a:lnTo>
                    <a:lnTo>
                      <a:pt x="2580" y="5416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4" name="Shape 24"/>
            <p:cNvSpPr/>
            <p:nvPr/>
          </p:nvSpPr>
          <p:spPr>
            <a:xfrm>
              <a:off x="9525" y="4605337"/>
              <a:ext cx="962025" cy="2246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579"/>
                  </a:moveTo>
                  <a:lnTo>
                    <a:pt x="8344" y="19335"/>
                  </a:lnTo>
                  <a:lnTo>
                    <a:pt x="19072" y="34091"/>
                  </a:lnTo>
                  <a:lnTo>
                    <a:pt x="31986" y="48848"/>
                  </a:lnTo>
                  <a:lnTo>
                    <a:pt x="45099" y="63095"/>
                  </a:lnTo>
                  <a:lnTo>
                    <a:pt x="60596" y="77766"/>
                  </a:lnTo>
                  <a:lnTo>
                    <a:pt x="77284" y="92014"/>
                  </a:lnTo>
                  <a:lnTo>
                    <a:pt x="96158" y="106261"/>
                  </a:lnTo>
                  <a:lnTo>
                    <a:pt x="116423" y="120000"/>
                  </a:lnTo>
                  <a:lnTo>
                    <a:pt x="120000" y="120000"/>
                  </a:lnTo>
                  <a:lnTo>
                    <a:pt x="98543" y="105752"/>
                  </a:lnTo>
                  <a:lnTo>
                    <a:pt x="79668" y="90996"/>
                  </a:lnTo>
                  <a:lnTo>
                    <a:pt x="61788" y="76240"/>
                  </a:lnTo>
                  <a:lnTo>
                    <a:pt x="46291" y="61060"/>
                  </a:lnTo>
                  <a:lnTo>
                    <a:pt x="31986" y="46303"/>
                  </a:lnTo>
                  <a:lnTo>
                    <a:pt x="20264" y="31038"/>
                  </a:lnTo>
                  <a:lnTo>
                    <a:pt x="9536" y="15265"/>
                  </a:lnTo>
                  <a:lnTo>
                    <a:pt x="0" y="0"/>
                  </a:lnTo>
                  <a:lnTo>
                    <a:pt x="0" y="4579"/>
                  </a:lnTo>
                  <a:lnTo>
                    <a:pt x="0" y="457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9525" y="6175375"/>
              <a:ext cx="361950" cy="676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50"/>
                  </a:moveTo>
                  <a:lnTo>
                    <a:pt x="57092" y="67605"/>
                  </a:lnTo>
                  <a:lnTo>
                    <a:pt x="113656" y="119999"/>
                  </a:lnTo>
                  <a:lnTo>
                    <a:pt x="120000" y="119999"/>
                  </a:lnTo>
                  <a:lnTo>
                    <a:pt x="88281" y="92957"/>
                  </a:lnTo>
                  <a:lnTo>
                    <a:pt x="60264" y="62535"/>
                  </a:lnTo>
                  <a:lnTo>
                    <a:pt x="0" y="0"/>
                  </a:lnTo>
                  <a:lnTo>
                    <a:pt x="0" y="8450"/>
                  </a:lnTo>
                  <a:lnTo>
                    <a:pt x="0" y="845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581900" y="0"/>
              <a:ext cx="1562100" cy="283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5565"/>
                  </a:lnTo>
                  <a:lnTo>
                    <a:pt x="118532" y="111937"/>
                  </a:lnTo>
                  <a:lnTo>
                    <a:pt x="117064" y="108376"/>
                  </a:lnTo>
                  <a:lnTo>
                    <a:pt x="112660" y="99910"/>
                  </a:lnTo>
                  <a:lnTo>
                    <a:pt x="108256" y="91444"/>
                  </a:lnTo>
                  <a:lnTo>
                    <a:pt x="97370" y="75319"/>
                  </a:lnTo>
                  <a:lnTo>
                    <a:pt x="83425" y="60403"/>
                  </a:lnTo>
                  <a:lnTo>
                    <a:pt x="68746" y="46293"/>
                  </a:lnTo>
                  <a:lnTo>
                    <a:pt x="52721" y="33460"/>
                  </a:lnTo>
                  <a:lnTo>
                    <a:pt x="35840" y="21366"/>
                  </a:lnTo>
                  <a:lnTo>
                    <a:pt x="18348" y="10078"/>
                  </a:lnTo>
                  <a:lnTo>
                    <a:pt x="1467" y="0"/>
                  </a:lnTo>
                  <a:lnTo>
                    <a:pt x="0" y="0"/>
                  </a:lnTo>
                  <a:lnTo>
                    <a:pt x="16880" y="10078"/>
                  </a:lnTo>
                  <a:lnTo>
                    <a:pt x="33639" y="21366"/>
                  </a:lnTo>
                  <a:lnTo>
                    <a:pt x="50519" y="33460"/>
                  </a:lnTo>
                  <a:lnTo>
                    <a:pt x="66666" y="46293"/>
                  </a:lnTo>
                  <a:lnTo>
                    <a:pt x="81957" y="60403"/>
                  </a:lnTo>
                  <a:lnTo>
                    <a:pt x="95168" y="75319"/>
                  </a:lnTo>
                  <a:lnTo>
                    <a:pt x="106788" y="91444"/>
                  </a:lnTo>
                  <a:lnTo>
                    <a:pt x="111192" y="99910"/>
                  </a:lnTo>
                  <a:lnTo>
                    <a:pt x="115596" y="108779"/>
                  </a:lnTo>
                  <a:lnTo>
                    <a:pt x="117798" y="11435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002587" y="0"/>
              <a:ext cx="1141412" cy="134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6591"/>
                  </a:lnTo>
                  <a:lnTo>
                    <a:pt x="96066" y="85917"/>
                  </a:lnTo>
                  <a:lnTo>
                    <a:pt x="67949" y="56236"/>
                  </a:lnTo>
                  <a:lnTo>
                    <a:pt x="36987" y="27266"/>
                  </a:lnTo>
                  <a:lnTo>
                    <a:pt x="2845" y="0"/>
                  </a:lnTo>
                  <a:lnTo>
                    <a:pt x="0" y="0"/>
                  </a:lnTo>
                  <a:lnTo>
                    <a:pt x="34979" y="28118"/>
                  </a:lnTo>
                  <a:lnTo>
                    <a:pt x="66945" y="57940"/>
                  </a:lnTo>
                  <a:lnTo>
                    <a:pt x="95062" y="88473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496300" y="0"/>
              <a:ext cx="647700" cy="657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4782"/>
                  </a:lnTo>
                  <a:lnTo>
                    <a:pt x="65454" y="55652"/>
                  </a:lnTo>
                  <a:lnTo>
                    <a:pt x="3538" y="0"/>
                  </a:lnTo>
                  <a:lnTo>
                    <a:pt x="0" y="0"/>
                  </a:lnTo>
                  <a:lnTo>
                    <a:pt x="31842" y="29565"/>
                  </a:lnTo>
                  <a:lnTo>
                    <a:pt x="63685" y="5913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9525" y="0"/>
              <a:ext cx="1362075" cy="22367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11"/>
                  </a:moveTo>
                  <a:lnTo>
                    <a:pt x="0" y="120000"/>
                  </a:lnTo>
                  <a:lnTo>
                    <a:pt x="7578" y="103136"/>
                  </a:lnTo>
                  <a:lnTo>
                    <a:pt x="17684" y="86273"/>
                  </a:lnTo>
                  <a:lnTo>
                    <a:pt x="30175" y="70432"/>
                  </a:lnTo>
                  <a:lnTo>
                    <a:pt x="43649" y="55102"/>
                  </a:lnTo>
                  <a:lnTo>
                    <a:pt x="60491" y="40369"/>
                  </a:lnTo>
                  <a:lnTo>
                    <a:pt x="78035" y="26572"/>
                  </a:lnTo>
                  <a:lnTo>
                    <a:pt x="98245" y="12775"/>
                  </a:lnTo>
                  <a:lnTo>
                    <a:pt x="120000" y="0"/>
                  </a:lnTo>
                  <a:lnTo>
                    <a:pt x="117473" y="0"/>
                  </a:lnTo>
                  <a:lnTo>
                    <a:pt x="96561" y="12264"/>
                  </a:lnTo>
                  <a:lnTo>
                    <a:pt x="77192" y="25550"/>
                  </a:lnTo>
                  <a:lnTo>
                    <a:pt x="59649" y="39347"/>
                  </a:lnTo>
                  <a:lnTo>
                    <a:pt x="43649" y="53569"/>
                  </a:lnTo>
                  <a:lnTo>
                    <a:pt x="30175" y="68388"/>
                  </a:lnTo>
                  <a:lnTo>
                    <a:pt x="18526" y="83718"/>
                  </a:lnTo>
                  <a:lnTo>
                    <a:pt x="8421" y="99559"/>
                  </a:lnTo>
                  <a:lnTo>
                    <a:pt x="0" y="115911"/>
                  </a:lnTo>
                  <a:lnTo>
                    <a:pt x="0" y="11591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9525" y="0"/>
              <a:ext cx="933450" cy="950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6313" y="0"/>
                  </a:lnTo>
                  <a:lnTo>
                    <a:pt x="83344" y="26444"/>
                  </a:lnTo>
                  <a:lnTo>
                    <a:pt x="52627" y="54090"/>
                  </a:lnTo>
                  <a:lnTo>
                    <a:pt x="24573" y="84140"/>
                  </a:lnTo>
                  <a:lnTo>
                    <a:pt x="0" y="115191"/>
                  </a:lnTo>
                  <a:lnTo>
                    <a:pt x="0" y="120000"/>
                  </a:lnTo>
                  <a:lnTo>
                    <a:pt x="24573" y="86544"/>
                  </a:lnTo>
                  <a:lnTo>
                    <a:pt x="52627" y="56494"/>
                  </a:lnTo>
                  <a:lnTo>
                    <a:pt x="84573" y="2764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9525" y="0"/>
              <a:ext cx="428625" cy="400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1970" y="0"/>
                  </a:lnTo>
                  <a:lnTo>
                    <a:pt x="53531" y="54285"/>
                  </a:lnTo>
                  <a:lnTo>
                    <a:pt x="26765" y="82857"/>
                  </a:lnTo>
                  <a:lnTo>
                    <a:pt x="0" y="111428"/>
                  </a:lnTo>
                  <a:lnTo>
                    <a:pt x="0" y="120000"/>
                  </a:lnTo>
                  <a:lnTo>
                    <a:pt x="56208" y="5714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2" name="Shape 32"/>
            <p:cNvCxnSpPr/>
            <p:nvPr/>
          </p:nvCxnSpPr>
          <p:spPr>
            <a:xfrm>
              <a:off x="1587" y="4364037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" name="Shape 33"/>
            <p:cNvCxnSpPr/>
            <p:nvPr/>
          </p:nvCxnSpPr>
          <p:spPr>
            <a:xfrm>
              <a:off x="1587" y="374015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" name="Shape 34"/>
            <p:cNvCxnSpPr/>
            <p:nvPr/>
          </p:nvCxnSpPr>
          <p:spPr>
            <a:xfrm>
              <a:off x="1587" y="4987925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35" name="Shape 35"/>
            <p:cNvGrpSpPr/>
            <p:nvPr/>
          </p:nvGrpSpPr>
          <p:grpSpPr>
            <a:xfrm>
              <a:off x="1587" y="622300"/>
              <a:ext cx="9140825" cy="2493962"/>
              <a:chOff x="1587" y="622300"/>
              <a:chExt cx="9140825" cy="2493962"/>
            </a:xfrm>
          </p:grpSpPr>
          <p:cxnSp>
            <p:nvCxnSpPr>
              <p:cNvPr id="36" name="Shape 36"/>
              <p:cNvCxnSpPr/>
              <p:nvPr/>
            </p:nvCxnSpPr>
            <p:spPr>
              <a:xfrm>
                <a:off x="1587" y="12446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" name="Shape 37"/>
              <p:cNvCxnSpPr/>
              <p:nvPr/>
            </p:nvCxnSpPr>
            <p:spPr>
              <a:xfrm>
                <a:off x="1587" y="3116262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" name="Shape 38"/>
              <p:cNvCxnSpPr/>
              <p:nvPr/>
            </p:nvCxnSpPr>
            <p:spPr>
              <a:xfrm>
                <a:off x="1587" y="2492375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9" name="Shape 39"/>
              <p:cNvCxnSpPr/>
              <p:nvPr/>
            </p:nvCxnSpPr>
            <p:spPr>
              <a:xfrm>
                <a:off x="1587" y="1868487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0" name="Shape 40"/>
              <p:cNvCxnSpPr/>
              <p:nvPr/>
            </p:nvCxnSpPr>
            <p:spPr>
              <a:xfrm>
                <a:off x="1587" y="6223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41" name="Shape 41"/>
            <p:cNvCxnSpPr/>
            <p:nvPr/>
          </p:nvCxnSpPr>
          <p:spPr>
            <a:xfrm>
              <a:off x="1587" y="623570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1587" y="5611812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0" y="0"/>
            <a:ext cx="9148763" cy="6851650"/>
            <a:chOff x="1587" y="0"/>
            <a:chExt cx="9148763" cy="6851650"/>
          </a:xfrm>
        </p:grpSpPr>
        <p:sp>
          <p:nvSpPr>
            <p:cNvPr id="118" name="Shape 118"/>
            <p:cNvSpPr/>
            <p:nvPr/>
          </p:nvSpPr>
          <p:spPr>
            <a:xfrm>
              <a:off x="8008937" y="4168775"/>
              <a:ext cx="1141412" cy="2682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112"/>
                  </a:moveTo>
                  <a:lnTo>
                    <a:pt x="120000" y="0"/>
                  </a:lnTo>
                  <a:lnTo>
                    <a:pt x="116987" y="7171"/>
                  </a:lnTo>
                  <a:lnTo>
                    <a:pt x="112970" y="14840"/>
                  </a:lnTo>
                  <a:lnTo>
                    <a:pt x="104937" y="27621"/>
                  </a:lnTo>
                  <a:lnTo>
                    <a:pt x="96066" y="40402"/>
                  </a:lnTo>
                  <a:lnTo>
                    <a:pt x="84016" y="53183"/>
                  </a:lnTo>
                  <a:lnTo>
                    <a:pt x="70962" y="66390"/>
                  </a:lnTo>
                  <a:lnTo>
                    <a:pt x="55899" y="79597"/>
                  </a:lnTo>
                  <a:lnTo>
                    <a:pt x="38995" y="93159"/>
                  </a:lnTo>
                  <a:lnTo>
                    <a:pt x="20920" y="106366"/>
                  </a:lnTo>
                  <a:lnTo>
                    <a:pt x="0" y="120000"/>
                  </a:lnTo>
                  <a:lnTo>
                    <a:pt x="1841" y="120000"/>
                  </a:lnTo>
                  <a:lnTo>
                    <a:pt x="22928" y="106366"/>
                  </a:lnTo>
                  <a:lnTo>
                    <a:pt x="41004" y="93159"/>
                  </a:lnTo>
                  <a:lnTo>
                    <a:pt x="57907" y="79597"/>
                  </a:lnTo>
                  <a:lnTo>
                    <a:pt x="72970" y="66390"/>
                  </a:lnTo>
                  <a:lnTo>
                    <a:pt x="86025" y="53183"/>
                  </a:lnTo>
                  <a:lnTo>
                    <a:pt x="97907" y="40402"/>
                  </a:lnTo>
                  <a:lnTo>
                    <a:pt x="106945" y="27621"/>
                  </a:lnTo>
                  <a:lnTo>
                    <a:pt x="114979" y="14840"/>
                  </a:lnTo>
                  <a:lnTo>
                    <a:pt x="117991" y="10153"/>
                  </a:lnTo>
                  <a:lnTo>
                    <a:pt x="120000" y="5112"/>
                  </a:lnTo>
                  <a:lnTo>
                    <a:pt x="120000" y="51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8550275" y="6022975"/>
              <a:ext cx="600075" cy="828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3262" y="30344"/>
                  </a:lnTo>
                  <a:lnTo>
                    <a:pt x="64933" y="60689"/>
                  </a:lnTo>
                  <a:lnTo>
                    <a:pt x="32466" y="91034"/>
                  </a:lnTo>
                  <a:lnTo>
                    <a:pt x="0" y="120000"/>
                  </a:lnTo>
                  <a:lnTo>
                    <a:pt x="3819" y="120000"/>
                  </a:lnTo>
                  <a:lnTo>
                    <a:pt x="36286" y="92413"/>
                  </a:lnTo>
                  <a:lnTo>
                    <a:pt x="64933" y="64827"/>
                  </a:lnTo>
                  <a:lnTo>
                    <a:pt x="120000" y="5517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9017000" y="6689725"/>
              <a:ext cx="133350" cy="16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5714" y="120000"/>
                  </a:lnTo>
                  <a:lnTo>
                    <a:pt x="68571" y="70588"/>
                  </a:lnTo>
                  <a:lnTo>
                    <a:pt x="120000" y="28235"/>
                  </a:lnTo>
                  <a:lnTo>
                    <a:pt x="120000" y="0"/>
                  </a:lnTo>
                  <a:lnTo>
                    <a:pt x="60000" y="63529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1" name="Shape 121"/>
            <p:cNvGrpSpPr/>
            <p:nvPr/>
          </p:nvGrpSpPr>
          <p:grpSpPr>
            <a:xfrm>
              <a:off x="457200" y="0"/>
              <a:ext cx="8093075" cy="6851650"/>
              <a:chOff x="457200" y="0"/>
              <a:chExt cx="8093075" cy="6851650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4427537" y="0"/>
                <a:ext cx="1143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0000" y="120000"/>
                    </a:lnTo>
                    <a:lnTo>
                      <a:pt x="120000" y="120000"/>
                    </a:lnTo>
                    <a:lnTo>
                      <a:pt x="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4903787" y="0"/>
                <a:ext cx="2762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551" y="0"/>
                    </a:moveTo>
                    <a:lnTo>
                      <a:pt x="8275" y="0"/>
                    </a:lnTo>
                    <a:lnTo>
                      <a:pt x="28965" y="6005"/>
                    </a:lnTo>
                    <a:lnTo>
                      <a:pt x="49655" y="12344"/>
                    </a:lnTo>
                    <a:lnTo>
                      <a:pt x="66206" y="19156"/>
                    </a:lnTo>
                    <a:lnTo>
                      <a:pt x="82758" y="26329"/>
                    </a:lnTo>
                    <a:lnTo>
                      <a:pt x="91034" y="33670"/>
                    </a:lnTo>
                    <a:lnTo>
                      <a:pt x="103448" y="41343"/>
                    </a:lnTo>
                    <a:lnTo>
                      <a:pt x="107586" y="49156"/>
                    </a:lnTo>
                    <a:lnTo>
                      <a:pt x="111724" y="57330"/>
                    </a:lnTo>
                    <a:lnTo>
                      <a:pt x="107586" y="73512"/>
                    </a:lnTo>
                    <a:lnTo>
                      <a:pt x="86896" y="89666"/>
                    </a:lnTo>
                    <a:lnTo>
                      <a:pt x="74482" y="97506"/>
                    </a:lnTo>
                    <a:lnTo>
                      <a:pt x="53793" y="105319"/>
                    </a:lnTo>
                    <a:lnTo>
                      <a:pt x="28965" y="112826"/>
                    </a:lnTo>
                    <a:lnTo>
                      <a:pt x="0" y="120000"/>
                    </a:lnTo>
                    <a:lnTo>
                      <a:pt x="8275" y="120000"/>
                    </a:lnTo>
                    <a:lnTo>
                      <a:pt x="37241" y="112826"/>
                    </a:lnTo>
                    <a:lnTo>
                      <a:pt x="62068" y="105152"/>
                    </a:lnTo>
                    <a:lnTo>
                      <a:pt x="82758" y="97506"/>
                    </a:lnTo>
                    <a:lnTo>
                      <a:pt x="95172" y="89499"/>
                    </a:lnTo>
                    <a:lnTo>
                      <a:pt x="115862" y="73345"/>
                    </a:lnTo>
                    <a:lnTo>
                      <a:pt x="120000" y="57164"/>
                    </a:lnTo>
                    <a:lnTo>
                      <a:pt x="115862" y="49156"/>
                    </a:lnTo>
                    <a:lnTo>
                      <a:pt x="111724" y="41343"/>
                    </a:lnTo>
                    <a:lnTo>
                      <a:pt x="99310" y="33670"/>
                    </a:lnTo>
                    <a:lnTo>
                      <a:pt x="91034" y="26163"/>
                    </a:lnTo>
                    <a:lnTo>
                      <a:pt x="74482" y="19156"/>
                    </a:lnTo>
                    <a:lnTo>
                      <a:pt x="57931" y="12344"/>
                    </a:lnTo>
                    <a:lnTo>
                      <a:pt x="37241" y="6005"/>
                    </a:lnTo>
                    <a:lnTo>
                      <a:pt x="16551" y="0"/>
                    </a:lnTo>
                    <a:lnTo>
                      <a:pt x="165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5330825" y="0"/>
                <a:ext cx="534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50" y="55996"/>
                    </a:moveTo>
                    <a:lnTo>
                      <a:pt x="113552" y="47988"/>
                    </a:lnTo>
                    <a:lnTo>
                      <a:pt x="104955" y="40176"/>
                    </a:lnTo>
                    <a:lnTo>
                      <a:pt x="94208" y="32669"/>
                    </a:lnTo>
                    <a:lnTo>
                      <a:pt x="81671" y="25495"/>
                    </a:lnTo>
                    <a:lnTo>
                      <a:pt x="66626" y="18489"/>
                    </a:lnTo>
                    <a:lnTo>
                      <a:pt x="47283" y="12011"/>
                    </a:lnTo>
                    <a:lnTo>
                      <a:pt x="27940" y="5671"/>
                    </a:lnTo>
                    <a:lnTo>
                      <a:pt x="4298" y="0"/>
                    </a:lnTo>
                    <a:lnTo>
                      <a:pt x="0" y="0"/>
                    </a:lnTo>
                    <a:lnTo>
                      <a:pt x="23641" y="5671"/>
                    </a:lnTo>
                    <a:lnTo>
                      <a:pt x="42985" y="12011"/>
                    </a:lnTo>
                    <a:lnTo>
                      <a:pt x="62328" y="18489"/>
                    </a:lnTo>
                    <a:lnTo>
                      <a:pt x="77373" y="25495"/>
                    </a:lnTo>
                    <a:lnTo>
                      <a:pt x="89910" y="32669"/>
                    </a:lnTo>
                    <a:lnTo>
                      <a:pt x="100656" y="40176"/>
                    </a:lnTo>
                    <a:lnTo>
                      <a:pt x="109253" y="47988"/>
                    </a:lnTo>
                    <a:lnTo>
                      <a:pt x="113552" y="55996"/>
                    </a:lnTo>
                    <a:lnTo>
                      <a:pt x="115701" y="64337"/>
                    </a:lnTo>
                    <a:lnTo>
                      <a:pt x="113552" y="72511"/>
                    </a:lnTo>
                    <a:lnTo>
                      <a:pt x="109253" y="80824"/>
                    </a:lnTo>
                    <a:lnTo>
                      <a:pt x="100656" y="88999"/>
                    </a:lnTo>
                    <a:lnTo>
                      <a:pt x="92059" y="97006"/>
                    </a:lnTo>
                    <a:lnTo>
                      <a:pt x="77373" y="105013"/>
                    </a:lnTo>
                    <a:lnTo>
                      <a:pt x="62328" y="112659"/>
                    </a:lnTo>
                    <a:lnTo>
                      <a:pt x="42985" y="120000"/>
                    </a:lnTo>
                    <a:lnTo>
                      <a:pt x="47283" y="120000"/>
                    </a:lnTo>
                    <a:lnTo>
                      <a:pt x="66626" y="112659"/>
                    </a:lnTo>
                    <a:lnTo>
                      <a:pt x="81671" y="105013"/>
                    </a:lnTo>
                    <a:lnTo>
                      <a:pt x="96358" y="97006"/>
                    </a:lnTo>
                    <a:lnTo>
                      <a:pt x="104955" y="88999"/>
                    </a:lnTo>
                    <a:lnTo>
                      <a:pt x="113552" y="80824"/>
                    </a:lnTo>
                    <a:lnTo>
                      <a:pt x="117850" y="72511"/>
                    </a:lnTo>
                    <a:lnTo>
                      <a:pt x="120000" y="64337"/>
                    </a:lnTo>
                    <a:lnTo>
                      <a:pt x="117850" y="55996"/>
                    </a:lnTo>
                    <a:lnTo>
                      <a:pt x="117850" y="5599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5835650" y="0"/>
                <a:ext cx="67786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11" y="53493"/>
                    </a:moveTo>
                    <a:lnTo>
                      <a:pt x="111529" y="46987"/>
                    </a:lnTo>
                    <a:lnTo>
                      <a:pt x="103058" y="40509"/>
                    </a:lnTo>
                    <a:lnTo>
                      <a:pt x="92894" y="34170"/>
                    </a:lnTo>
                    <a:lnTo>
                      <a:pt x="79341" y="27831"/>
                    </a:lnTo>
                    <a:lnTo>
                      <a:pt x="64094" y="21158"/>
                    </a:lnTo>
                    <a:lnTo>
                      <a:pt x="45741" y="14513"/>
                    </a:lnTo>
                    <a:lnTo>
                      <a:pt x="25411" y="7506"/>
                    </a:lnTo>
                    <a:lnTo>
                      <a:pt x="3388" y="0"/>
                    </a:lnTo>
                    <a:lnTo>
                      <a:pt x="0" y="0"/>
                    </a:lnTo>
                    <a:lnTo>
                      <a:pt x="23717" y="7506"/>
                    </a:lnTo>
                    <a:lnTo>
                      <a:pt x="44047" y="14513"/>
                    </a:lnTo>
                    <a:lnTo>
                      <a:pt x="60988" y="21325"/>
                    </a:lnTo>
                    <a:lnTo>
                      <a:pt x="77647" y="27831"/>
                    </a:lnTo>
                    <a:lnTo>
                      <a:pt x="89505" y="34337"/>
                    </a:lnTo>
                    <a:lnTo>
                      <a:pt x="99670" y="40676"/>
                    </a:lnTo>
                    <a:lnTo>
                      <a:pt x="108141" y="46987"/>
                    </a:lnTo>
                    <a:lnTo>
                      <a:pt x="113223" y="53493"/>
                    </a:lnTo>
                    <a:lnTo>
                      <a:pt x="116611" y="60834"/>
                    </a:lnTo>
                    <a:lnTo>
                      <a:pt x="114917" y="68341"/>
                    </a:lnTo>
                    <a:lnTo>
                      <a:pt x="111529" y="75987"/>
                    </a:lnTo>
                    <a:lnTo>
                      <a:pt x="103058" y="83994"/>
                    </a:lnTo>
                    <a:lnTo>
                      <a:pt x="92894" y="92335"/>
                    </a:lnTo>
                    <a:lnTo>
                      <a:pt x="77647" y="101177"/>
                    </a:lnTo>
                    <a:lnTo>
                      <a:pt x="57600" y="110324"/>
                    </a:lnTo>
                    <a:lnTo>
                      <a:pt x="35576" y="120000"/>
                    </a:lnTo>
                    <a:lnTo>
                      <a:pt x="38964" y="120000"/>
                    </a:lnTo>
                    <a:lnTo>
                      <a:pt x="60988" y="110324"/>
                    </a:lnTo>
                    <a:lnTo>
                      <a:pt x="81035" y="101177"/>
                    </a:lnTo>
                    <a:lnTo>
                      <a:pt x="96282" y="92335"/>
                    </a:lnTo>
                    <a:lnTo>
                      <a:pt x="106447" y="83994"/>
                    </a:lnTo>
                    <a:lnTo>
                      <a:pt x="114917" y="75987"/>
                    </a:lnTo>
                    <a:lnTo>
                      <a:pt x="118305" y="68341"/>
                    </a:lnTo>
                    <a:lnTo>
                      <a:pt x="120000" y="60834"/>
                    </a:lnTo>
                    <a:lnTo>
                      <a:pt x="116611" y="53493"/>
                    </a:lnTo>
                    <a:lnTo>
                      <a:pt x="116611" y="5349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6264275" y="0"/>
                <a:ext cx="8858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163"/>
                    </a:moveTo>
                    <a:lnTo>
                      <a:pt x="116115" y="48155"/>
                    </a:lnTo>
                    <a:lnTo>
                      <a:pt x="108561" y="40176"/>
                    </a:lnTo>
                    <a:lnTo>
                      <a:pt x="98201" y="32669"/>
                    </a:lnTo>
                    <a:lnTo>
                      <a:pt x="85251" y="25329"/>
                    </a:lnTo>
                    <a:lnTo>
                      <a:pt x="68417" y="18322"/>
                    </a:lnTo>
                    <a:lnTo>
                      <a:pt x="49208" y="11844"/>
                    </a:lnTo>
                    <a:lnTo>
                      <a:pt x="27194" y="5671"/>
                    </a:lnTo>
                    <a:lnTo>
                      <a:pt x="2589" y="0"/>
                    </a:lnTo>
                    <a:lnTo>
                      <a:pt x="0" y="0"/>
                    </a:lnTo>
                    <a:lnTo>
                      <a:pt x="24604" y="5671"/>
                    </a:lnTo>
                    <a:lnTo>
                      <a:pt x="46618" y="11844"/>
                    </a:lnTo>
                    <a:lnTo>
                      <a:pt x="65827" y="18322"/>
                    </a:lnTo>
                    <a:lnTo>
                      <a:pt x="82661" y="25329"/>
                    </a:lnTo>
                    <a:lnTo>
                      <a:pt x="95611" y="32669"/>
                    </a:lnTo>
                    <a:lnTo>
                      <a:pt x="105971" y="40176"/>
                    </a:lnTo>
                    <a:lnTo>
                      <a:pt x="113525" y="48155"/>
                    </a:lnTo>
                    <a:lnTo>
                      <a:pt x="117410" y="56163"/>
                    </a:lnTo>
                    <a:lnTo>
                      <a:pt x="117410" y="64670"/>
                    </a:lnTo>
                    <a:lnTo>
                      <a:pt x="114820" y="73178"/>
                    </a:lnTo>
                    <a:lnTo>
                      <a:pt x="108561" y="81492"/>
                    </a:lnTo>
                    <a:lnTo>
                      <a:pt x="98201" y="89666"/>
                    </a:lnTo>
                    <a:lnTo>
                      <a:pt x="83956" y="97673"/>
                    </a:lnTo>
                    <a:lnTo>
                      <a:pt x="67122" y="105319"/>
                    </a:lnTo>
                    <a:lnTo>
                      <a:pt x="46618" y="112826"/>
                    </a:lnTo>
                    <a:lnTo>
                      <a:pt x="22014" y="120000"/>
                    </a:lnTo>
                    <a:lnTo>
                      <a:pt x="24604" y="120000"/>
                    </a:lnTo>
                    <a:lnTo>
                      <a:pt x="49208" y="112826"/>
                    </a:lnTo>
                    <a:lnTo>
                      <a:pt x="69712" y="105319"/>
                    </a:lnTo>
                    <a:lnTo>
                      <a:pt x="86546" y="97673"/>
                    </a:lnTo>
                    <a:lnTo>
                      <a:pt x="100791" y="89666"/>
                    </a:lnTo>
                    <a:lnTo>
                      <a:pt x="111151" y="81492"/>
                    </a:lnTo>
                    <a:lnTo>
                      <a:pt x="117410" y="73178"/>
                    </a:lnTo>
                    <a:lnTo>
                      <a:pt x="120000" y="64670"/>
                    </a:lnTo>
                    <a:lnTo>
                      <a:pt x="120000" y="56163"/>
                    </a:lnTo>
                    <a:lnTo>
                      <a:pt x="120000" y="5616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6740525" y="0"/>
                <a:ext cx="109537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7998"/>
                    </a:moveTo>
                    <a:lnTo>
                      <a:pt x="116860" y="50324"/>
                    </a:lnTo>
                    <a:lnTo>
                      <a:pt x="110581" y="42845"/>
                    </a:lnTo>
                    <a:lnTo>
                      <a:pt x="100116" y="35338"/>
                    </a:lnTo>
                    <a:lnTo>
                      <a:pt x="86686" y="27998"/>
                    </a:lnTo>
                    <a:lnTo>
                      <a:pt x="69941" y="20824"/>
                    </a:lnTo>
                    <a:lnTo>
                      <a:pt x="51104" y="13679"/>
                    </a:lnTo>
                    <a:lnTo>
                      <a:pt x="28255" y="6672"/>
                    </a:lnTo>
                    <a:lnTo>
                      <a:pt x="2093" y="0"/>
                    </a:lnTo>
                    <a:lnTo>
                      <a:pt x="0" y="0"/>
                    </a:lnTo>
                    <a:lnTo>
                      <a:pt x="26162" y="6672"/>
                    </a:lnTo>
                    <a:lnTo>
                      <a:pt x="49011" y="13679"/>
                    </a:lnTo>
                    <a:lnTo>
                      <a:pt x="67848" y="20824"/>
                    </a:lnTo>
                    <a:lnTo>
                      <a:pt x="84593" y="27998"/>
                    </a:lnTo>
                    <a:lnTo>
                      <a:pt x="98023" y="35338"/>
                    </a:lnTo>
                    <a:lnTo>
                      <a:pt x="108488" y="42845"/>
                    </a:lnTo>
                    <a:lnTo>
                      <a:pt x="114767" y="50324"/>
                    </a:lnTo>
                    <a:lnTo>
                      <a:pt x="117906" y="57998"/>
                    </a:lnTo>
                    <a:lnTo>
                      <a:pt x="117906" y="65838"/>
                    </a:lnTo>
                    <a:lnTo>
                      <a:pt x="114767" y="73679"/>
                    </a:lnTo>
                    <a:lnTo>
                      <a:pt x="107441" y="81492"/>
                    </a:lnTo>
                    <a:lnTo>
                      <a:pt x="96976" y="89332"/>
                    </a:lnTo>
                    <a:lnTo>
                      <a:pt x="82500" y="97173"/>
                    </a:lnTo>
                    <a:lnTo>
                      <a:pt x="64709" y="105013"/>
                    </a:lnTo>
                    <a:lnTo>
                      <a:pt x="43779" y="112493"/>
                    </a:lnTo>
                    <a:lnTo>
                      <a:pt x="19883" y="120000"/>
                    </a:lnTo>
                    <a:lnTo>
                      <a:pt x="21976" y="120000"/>
                    </a:lnTo>
                    <a:lnTo>
                      <a:pt x="45872" y="112493"/>
                    </a:lnTo>
                    <a:lnTo>
                      <a:pt x="66802" y="105013"/>
                    </a:lnTo>
                    <a:lnTo>
                      <a:pt x="84593" y="97173"/>
                    </a:lnTo>
                    <a:lnTo>
                      <a:pt x="99069" y="89499"/>
                    </a:lnTo>
                    <a:lnTo>
                      <a:pt x="109534" y="81658"/>
                    </a:lnTo>
                    <a:lnTo>
                      <a:pt x="116860" y="73846"/>
                    </a:lnTo>
                    <a:lnTo>
                      <a:pt x="120000" y="65838"/>
                    </a:lnTo>
                    <a:lnTo>
                      <a:pt x="120000" y="57998"/>
                    </a:lnTo>
                    <a:lnTo>
                      <a:pt x="120000" y="57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7178675" y="0"/>
                <a:ext cx="13716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63" y="59165"/>
                    </a:moveTo>
                    <a:lnTo>
                      <a:pt x="115818" y="50991"/>
                    </a:lnTo>
                    <a:lnTo>
                      <a:pt x="112613" y="46821"/>
                    </a:lnTo>
                    <a:lnTo>
                      <a:pt x="109268" y="42845"/>
                    </a:lnTo>
                    <a:lnTo>
                      <a:pt x="104250" y="38841"/>
                    </a:lnTo>
                    <a:lnTo>
                      <a:pt x="99233" y="34837"/>
                    </a:lnTo>
                    <a:lnTo>
                      <a:pt x="92543" y="31000"/>
                    </a:lnTo>
                    <a:lnTo>
                      <a:pt x="85017" y="27164"/>
                    </a:lnTo>
                    <a:lnTo>
                      <a:pt x="68432" y="19990"/>
                    </a:lnTo>
                    <a:lnTo>
                      <a:pt x="49198" y="13012"/>
                    </a:lnTo>
                    <a:lnTo>
                      <a:pt x="26759" y="6339"/>
                    </a:lnTo>
                    <a:lnTo>
                      <a:pt x="1672" y="0"/>
                    </a:lnTo>
                    <a:lnTo>
                      <a:pt x="0" y="0"/>
                    </a:lnTo>
                    <a:lnTo>
                      <a:pt x="25087" y="6339"/>
                    </a:lnTo>
                    <a:lnTo>
                      <a:pt x="47526" y="13012"/>
                    </a:lnTo>
                    <a:lnTo>
                      <a:pt x="66759" y="19990"/>
                    </a:lnTo>
                    <a:lnTo>
                      <a:pt x="83344" y="27330"/>
                    </a:lnTo>
                    <a:lnTo>
                      <a:pt x="90871" y="31167"/>
                    </a:lnTo>
                    <a:lnTo>
                      <a:pt x="97560" y="35004"/>
                    </a:lnTo>
                    <a:lnTo>
                      <a:pt x="102578" y="39008"/>
                    </a:lnTo>
                    <a:lnTo>
                      <a:pt x="107595" y="43012"/>
                    </a:lnTo>
                    <a:lnTo>
                      <a:pt x="111777" y="46987"/>
                    </a:lnTo>
                    <a:lnTo>
                      <a:pt x="114146" y="50991"/>
                    </a:lnTo>
                    <a:lnTo>
                      <a:pt x="116655" y="55162"/>
                    </a:lnTo>
                    <a:lnTo>
                      <a:pt x="117491" y="59165"/>
                    </a:lnTo>
                    <a:lnTo>
                      <a:pt x="118327" y="63336"/>
                    </a:lnTo>
                    <a:lnTo>
                      <a:pt x="117491" y="67506"/>
                    </a:lnTo>
                    <a:lnTo>
                      <a:pt x="115818" y="71510"/>
                    </a:lnTo>
                    <a:lnTo>
                      <a:pt x="114146" y="75653"/>
                    </a:lnTo>
                    <a:lnTo>
                      <a:pt x="110940" y="79657"/>
                    </a:lnTo>
                    <a:lnTo>
                      <a:pt x="106759" y="83827"/>
                    </a:lnTo>
                    <a:lnTo>
                      <a:pt x="100905" y="87831"/>
                    </a:lnTo>
                    <a:lnTo>
                      <a:pt x="95052" y="91835"/>
                    </a:lnTo>
                    <a:lnTo>
                      <a:pt x="81672" y="99175"/>
                    </a:lnTo>
                    <a:lnTo>
                      <a:pt x="65923" y="106320"/>
                    </a:lnTo>
                    <a:lnTo>
                      <a:pt x="46689" y="113327"/>
                    </a:lnTo>
                    <a:lnTo>
                      <a:pt x="25087" y="120000"/>
                    </a:lnTo>
                    <a:lnTo>
                      <a:pt x="26759" y="120000"/>
                    </a:lnTo>
                    <a:lnTo>
                      <a:pt x="48362" y="113327"/>
                    </a:lnTo>
                    <a:lnTo>
                      <a:pt x="67595" y="106320"/>
                    </a:lnTo>
                    <a:lnTo>
                      <a:pt x="83344" y="99341"/>
                    </a:lnTo>
                    <a:lnTo>
                      <a:pt x="96724" y="92001"/>
                    </a:lnTo>
                    <a:lnTo>
                      <a:pt x="102578" y="87998"/>
                    </a:lnTo>
                    <a:lnTo>
                      <a:pt x="108432" y="83994"/>
                    </a:lnTo>
                    <a:lnTo>
                      <a:pt x="112613" y="79823"/>
                    </a:lnTo>
                    <a:lnTo>
                      <a:pt x="115818" y="75820"/>
                    </a:lnTo>
                    <a:lnTo>
                      <a:pt x="117491" y="71677"/>
                    </a:lnTo>
                    <a:lnTo>
                      <a:pt x="119163" y="67506"/>
                    </a:lnTo>
                    <a:lnTo>
                      <a:pt x="120000" y="63336"/>
                    </a:lnTo>
                    <a:lnTo>
                      <a:pt x="119163" y="59165"/>
                    </a:lnTo>
                    <a:lnTo>
                      <a:pt x="119163" y="591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3808412" y="0"/>
                <a:ext cx="2381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496" y="53994"/>
                    </a:moveTo>
                    <a:lnTo>
                      <a:pt x="24161" y="45319"/>
                    </a:lnTo>
                    <a:lnTo>
                      <a:pt x="33825" y="37006"/>
                    </a:lnTo>
                    <a:lnTo>
                      <a:pt x="47516" y="29332"/>
                    </a:lnTo>
                    <a:lnTo>
                      <a:pt x="62013" y="21992"/>
                    </a:lnTo>
                    <a:lnTo>
                      <a:pt x="66845" y="18656"/>
                    </a:lnTo>
                    <a:lnTo>
                      <a:pt x="76510" y="15486"/>
                    </a:lnTo>
                    <a:lnTo>
                      <a:pt x="86174" y="12344"/>
                    </a:lnTo>
                    <a:lnTo>
                      <a:pt x="91006" y="9508"/>
                    </a:lnTo>
                    <a:lnTo>
                      <a:pt x="100671" y="6839"/>
                    </a:lnTo>
                    <a:lnTo>
                      <a:pt x="105503" y="4337"/>
                    </a:lnTo>
                    <a:lnTo>
                      <a:pt x="115167" y="2001"/>
                    </a:lnTo>
                    <a:lnTo>
                      <a:pt x="120000" y="0"/>
                    </a:lnTo>
                    <a:lnTo>
                      <a:pt x="110335" y="0"/>
                    </a:lnTo>
                    <a:lnTo>
                      <a:pt x="105503" y="2001"/>
                    </a:lnTo>
                    <a:lnTo>
                      <a:pt x="95838" y="4337"/>
                    </a:lnTo>
                    <a:lnTo>
                      <a:pt x="91006" y="6839"/>
                    </a:lnTo>
                    <a:lnTo>
                      <a:pt x="81342" y="9508"/>
                    </a:lnTo>
                    <a:lnTo>
                      <a:pt x="76510" y="12344"/>
                    </a:lnTo>
                    <a:lnTo>
                      <a:pt x="66845" y="15486"/>
                    </a:lnTo>
                    <a:lnTo>
                      <a:pt x="57181" y="18656"/>
                    </a:lnTo>
                    <a:lnTo>
                      <a:pt x="52348" y="21992"/>
                    </a:lnTo>
                    <a:lnTo>
                      <a:pt x="38657" y="29332"/>
                    </a:lnTo>
                    <a:lnTo>
                      <a:pt x="24161" y="37006"/>
                    </a:lnTo>
                    <a:lnTo>
                      <a:pt x="14496" y="45319"/>
                    </a:lnTo>
                    <a:lnTo>
                      <a:pt x="4832" y="53994"/>
                    </a:lnTo>
                    <a:lnTo>
                      <a:pt x="0" y="63336"/>
                    </a:lnTo>
                    <a:lnTo>
                      <a:pt x="4832" y="72344"/>
                    </a:lnTo>
                    <a:lnTo>
                      <a:pt x="9664" y="81158"/>
                    </a:lnTo>
                    <a:lnTo>
                      <a:pt x="19328" y="89499"/>
                    </a:lnTo>
                    <a:lnTo>
                      <a:pt x="28993" y="97673"/>
                    </a:lnTo>
                    <a:lnTo>
                      <a:pt x="47516" y="105486"/>
                    </a:lnTo>
                    <a:lnTo>
                      <a:pt x="71677" y="112826"/>
                    </a:lnTo>
                    <a:lnTo>
                      <a:pt x="100671" y="120000"/>
                    </a:lnTo>
                    <a:lnTo>
                      <a:pt x="110335" y="120000"/>
                    </a:lnTo>
                    <a:lnTo>
                      <a:pt x="81342" y="112826"/>
                    </a:lnTo>
                    <a:lnTo>
                      <a:pt x="57181" y="105486"/>
                    </a:lnTo>
                    <a:lnTo>
                      <a:pt x="38657" y="97673"/>
                    </a:lnTo>
                    <a:lnTo>
                      <a:pt x="28993" y="89666"/>
                    </a:lnTo>
                    <a:lnTo>
                      <a:pt x="19328" y="81158"/>
                    </a:lnTo>
                    <a:lnTo>
                      <a:pt x="14496" y="72511"/>
                    </a:lnTo>
                    <a:lnTo>
                      <a:pt x="9664" y="63336"/>
                    </a:lnTo>
                    <a:lnTo>
                      <a:pt x="14496" y="53994"/>
                    </a:lnTo>
                    <a:lnTo>
                      <a:pt x="14496" y="5399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3122612" y="0"/>
                <a:ext cx="47625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24" y="57330"/>
                    </a:moveTo>
                    <a:lnTo>
                      <a:pt x="12040" y="48656"/>
                    </a:lnTo>
                    <a:lnTo>
                      <a:pt x="21672" y="40342"/>
                    </a:lnTo>
                    <a:lnTo>
                      <a:pt x="33712" y="32502"/>
                    </a:lnTo>
                    <a:lnTo>
                      <a:pt x="50568" y="24995"/>
                    </a:lnTo>
                    <a:lnTo>
                      <a:pt x="65016" y="17822"/>
                    </a:lnTo>
                    <a:lnTo>
                      <a:pt x="83879" y="11343"/>
                    </a:lnTo>
                    <a:lnTo>
                      <a:pt x="100735" y="5338"/>
                    </a:lnTo>
                    <a:lnTo>
                      <a:pt x="120000" y="0"/>
                    </a:lnTo>
                    <a:lnTo>
                      <a:pt x="115183" y="0"/>
                    </a:lnTo>
                    <a:lnTo>
                      <a:pt x="95919" y="5338"/>
                    </a:lnTo>
                    <a:lnTo>
                      <a:pt x="79464" y="11343"/>
                    </a:lnTo>
                    <a:lnTo>
                      <a:pt x="62608" y="17822"/>
                    </a:lnTo>
                    <a:lnTo>
                      <a:pt x="45752" y="24995"/>
                    </a:lnTo>
                    <a:lnTo>
                      <a:pt x="31304" y="32502"/>
                    </a:lnTo>
                    <a:lnTo>
                      <a:pt x="19264" y="40342"/>
                    </a:lnTo>
                    <a:lnTo>
                      <a:pt x="9632" y="48656"/>
                    </a:lnTo>
                    <a:lnTo>
                      <a:pt x="2408" y="57330"/>
                    </a:lnTo>
                    <a:lnTo>
                      <a:pt x="0" y="66005"/>
                    </a:lnTo>
                    <a:lnTo>
                      <a:pt x="4816" y="74346"/>
                    </a:lnTo>
                    <a:lnTo>
                      <a:pt x="12040" y="82659"/>
                    </a:lnTo>
                    <a:lnTo>
                      <a:pt x="21672" y="90500"/>
                    </a:lnTo>
                    <a:lnTo>
                      <a:pt x="38528" y="98341"/>
                    </a:lnTo>
                    <a:lnTo>
                      <a:pt x="57792" y="105820"/>
                    </a:lnTo>
                    <a:lnTo>
                      <a:pt x="81471" y="112993"/>
                    </a:lnTo>
                    <a:lnTo>
                      <a:pt x="110367" y="120000"/>
                    </a:lnTo>
                    <a:lnTo>
                      <a:pt x="115183" y="120000"/>
                    </a:lnTo>
                    <a:lnTo>
                      <a:pt x="86287" y="112993"/>
                    </a:lnTo>
                    <a:lnTo>
                      <a:pt x="62608" y="105820"/>
                    </a:lnTo>
                    <a:lnTo>
                      <a:pt x="43344" y="98341"/>
                    </a:lnTo>
                    <a:lnTo>
                      <a:pt x="26488" y="90667"/>
                    </a:lnTo>
                    <a:lnTo>
                      <a:pt x="16856" y="82659"/>
                    </a:lnTo>
                    <a:lnTo>
                      <a:pt x="9632" y="74513"/>
                    </a:lnTo>
                    <a:lnTo>
                      <a:pt x="4816" y="66005"/>
                    </a:lnTo>
                    <a:lnTo>
                      <a:pt x="7224" y="57330"/>
                    </a:lnTo>
                    <a:lnTo>
                      <a:pt x="7224" y="5733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2486025" y="0"/>
                <a:ext cx="6746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6603" y="0"/>
                    </a:lnTo>
                    <a:lnTo>
                      <a:pt x="89433" y="6172"/>
                    </a:lnTo>
                    <a:lnTo>
                      <a:pt x="67641" y="12845"/>
                    </a:lnTo>
                    <a:lnTo>
                      <a:pt x="47264" y="19657"/>
                    </a:lnTo>
                    <a:lnTo>
                      <a:pt x="30283" y="26997"/>
                    </a:lnTo>
                    <a:lnTo>
                      <a:pt x="18396" y="34670"/>
                    </a:lnTo>
                    <a:lnTo>
                      <a:pt x="8207" y="42511"/>
                    </a:lnTo>
                    <a:lnTo>
                      <a:pt x="1698" y="50658"/>
                    </a:lnTo>
                    <a:lnTo>
                      <a:pt x="0" y="58999"/>
                    </a:lnTo>
                    <a:lnTo>
                      <a:pt x="1698" y="66839"/>
                    </a:lnTo>
                    <a:lnTo>
                      <a:pt x="6792" y="74680"/>
                    </a:lnTo>
                    <a:lnTo>
                      <a:pt x="13301" y="82326"/>
                    </a:lnTo>
                    <a:lnTo>
                      <a:pt x="25188" y="90166"/>
                    </a:lnTo>
                    <a:lnTo>
                      <a:pt x="38773" y="97840"/>
                    </a:lnTo>
                    <a:lnTo>
                      <a:pt x="55754" y="105319"/>
                    </a:lnTo>
                    <a:lnTo>
                      <a:pt x="76132" y="112826"/>
                    </a:lnTo>
                    <a:lnTo>
                      <a:pt x="97924" y="120000"/>
                    </a:lnTo>
                    <a:lnTo>
                      <a:pt x="101320" y="120000"/>
                    </a:lnTo>
                    <a:lnTo>
                      <a:pt x="79528" y="112826"/>
                    </a:lnTo>
                    <a:lnTo>
                      <a:pt x="59150" y="105319"/>
                    </a:lnTo>
                    <a:lnTo>
                      <a:pt x="42169" y="97840"/>
                    </a:lnTo>
                    <a:lnTo>
                      <a:pt x="28584" y="90166"/>
                    </a:lnTo>
                    <a:lnTo>
                      <a:pt x="16698" y="82326"/>
                    </a:lnTo>
                    <a:lnTo>
                      <a:pt x="9905" y="74680"/>
                    </a:lnTo>
                    <a:lnTo>
                      <a:pt x="5094" y="66839"/>
                    </a:lnTo>
                    <a:lnTo>
                      <a:pt x="3396" y="58999"/>
                    </a:lnTo>
                    <a:lnTo>
                      <a:pt x="5094" y="50658"/>
                    </a:lnTo>
                    <a:lnTo>
                      <a:pt x="11603" y="42511"/>
                    </a:lnTo>
                    <a:lnTo>
                      <a:pt x="20094" y="34670"/>
                    </a:lnTo>
                    <a:lnTo>
                      <a:pt x="33679" y="26997"/>
                    </a:lnTo>
                    <a:lnTo>
                      <a:pt x="50660" y="19657"/>
                    </a:lnTo>
                    <a:lnTo>
                      <a:pt x="69339" y="12845"/>
                    </a:lnTo>
                    <a:lnTo>
                      <a:pt x="92830" y="6172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790700" y="0"/>
                <a:ext cx="91281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08" y="59666"/>
                    </a:moveTo>
                    <a:lnTo>
                      <a:pt x="5017" y="51325"/>
                    </a:lnTo>
                    <a:lnTo>
                      <a:pt x="11289" y="43345"/>
                    </a:lnTo>
                    <a:lnTo>
                      <a:pt x="20069" y="35505"/>
                    </a:lnTo>
                    <a:lnTo>
                      <a:pt x="33867" y="27831"/>
                    </a:lnTo>
                    <a:lnTo>
                      <a:pt x="49965" y="20324"/>
                    </a:lnTo>
                    <a:lnTo>
                      <a:pt x="70034" y="13345"/>
                    </a:lnTo>
                    <a:lnTo>
                      <a:pt x="93867" y="6506"/>
                    </a:lnTo>
                    <a:lnTo>
                      <a:pt x="120000" y="0"/>
                    </a:lnTo>
                    <a:lnTo>
                      <a:pt x="117491" y="0"/>
                    </a:lnTo>
                    <a:lnTo>
                      <a:pt x="91358" y="6506"/>
                    </a:lnTo>
                    <a:lnTo>
                      <a:pt x="67526" y="13345"/>
                    </a:lnTo>
                    <a:lnTo>
                      <a:pt x="47456" y="20491"/>
                    </a:lnTo>
                    <a:lnTo>
                      <a:pt x="31358" y="27831"/>
                    </a:lnTo>
                    <a:lnTo>
                      <a:pt x="17560" y="35505"/>
                    </a:lnTo>
                    <a:lnTo>
                      <a:pt x="8780" y="43345"/>
                    </a:lnTo>
                    <a:lnTo>
                      <a:pt x="2508" y="51492"/>
                    </a:lnTo>
                    <a:lnTo>
                      <a:pt x="0" y="59666"/>
                    </a:lnTo>
                    <a:lnTo>
                      <a:pt x="1254" y="67673"/>
                    </a:lnTo>
                    <a:lnTo>
                      <a:pt x="6271" y="75486"/>
                    </a:lnTo>
                    <a:lnTo>
                      <a:pt x="13797" y="83327"/>
                    </a:lnTo>
                    <a:lnTo>
                      <a:pt x="25087" y="91000"/>
                    </a:lnTo>
                    <a:lnTo>
                      <a:pt x="39930" y="98674"/>
                    </a:lnTo>
                    <a:lnTo>
                      <a:pt x="57491" y="105987"/>
                    </a:lnTo>
                    <a:lnTo>
                      <a:pt x="77560" y="113160"/>
                    </a:lnTo>
                    <a:lnTo>
                      <a:pt x="101184" y="120000"/>
                    </a:lnTo>
                    <a:lnTo>
                      <a:pt x="103693" y="120000"/>
                    </a:lnTo>
                    <a:lnTo>
                      <a:pt x="80069" y="113160"/>
                    </a:lnTo>
                    <a:lnTo>
                      <a:pt x="60000" y="105987"/>
                    </a:lnTo>
                    <a:lnTo>
                      <a:pt x="42439" y="98674"/>
                    </a:lnTo>
                    <a:lnTo>
                      <a:pt x="27595" y="91000"/>
                    </a:lnTo>
                    <a:lnTo>
                      <a:pt x="16306" y="83327"/>
                    </a:lnTo>
                    <a:lnTo>
                      <a:pt x="8780" y="75486"/>
                    </a:lnTo>
                    <a:lnTo>
                      <a:pt x="3763" y="67673"/>
                    </a:lnTo>
                    <a:lnTo>
                      <a:pt x="2508" y="59666"/>
                    </a:lnTo>
                    <a:lnTo>
                      <a:pt x="2508" y="596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1114425" y="0"/>
                <a:ext cx="1169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59" y="58331"/>
                    </a:moveTo>
                    <a:lnTo>
                      <a:pt x="4734" y="49990"/>
                    </a:lnTo>
                    <a:lnTo>
                      <a:pt x="11591" y="41844"/>
                    </a:lnTo>
                    <a:lnTo>
                      <a:pt x="21387" y="34003"/>
                    </a:lnTo>
                    <a:lnTo>
                      <a:pt x="35102" y="26163"/>
                    </a:lnTo>
                    <a:lnTo>
                      <a:pt x="51591" y="19156"/>
                    </a:lnTo>
                    <a:lnTo>
                      <a:pt x="72163" y="12344"/>
                    </a:lnTo>
                    <a:lnTo>
                      <a:pt x="94693" y="6005"/>
                    </a:lnTo>
                    <a:lnTo>
                      <a:pt x="120000" y="0"/>
                    </a:lnTo>
                    <a:lnTo>
                      <a:pt x="118040" y="0"/>
                    </a:lnTo>
                    <a:lnTo>
                      <a:pt x="92734" y="5838"/>
                    </a:lnTo>
                    <a:lnTo>
                      <a:pt x="70204" y="12177"/>
                    </a:lnTo>
                    <a:lnTo>
                      <a:pt x="50775" y="18989"/>
                    </a:lnTo>
                    <a:lnTo>
                      <a:pt x="34122" y="26163"/>
                    </a:lnTo>
                    <a:lnTo>
                      <a:pt x="20408" y="33836"/>
                    </a:lnTo>
                    <a:lnTo>
                      <a:pt x="9632" y="41844"/>
                    </a:lnTo>
                    <a:lnTo>
                      <a:pt x="2938" y="49990"/>
                    </a:lnTo>
                    <a:lnTo>
                      <a:pt x="0" y="58331"/>
                    </a:lnTo>
                    <a:lnTo>
                      <a:pt x="979" y="66839"/>
                    </a:lnTo>
                    <a:lnTo>
                      <a:pt x="4734" y="75319"/>
                    </a:lnTo>
                    <a:lnTo>
                      <a:pt x="12571" y="83827"/>
                    </a:lnTo>
                    <a:lnTo>
                      <a:pt x="24326" y="92168"/>
                    </a:lnTo>
                    <a:lnTo>
                      <a:pt x="37061" y="99341"/>
                    </a:lnTo>
                    <a:lnTo>
                      <a:pt x="51591" y="106320"/>
                    </a:lnTo>
                    <a:lnTo>
                      <a:pt x="69224" y="113327"/>
                    </a:lnTo>
                    <a:lnTo>
                      <a:pt x="88816" y="120000"/>
                    </a:lnTo>
                    <a:lnTo>
                      <a:pt x="90775" y="120000"/>
                    </a:lnTo>
                    <a:lnTo>
                      <a:pt x="71183" y="113327"/>
                    </a:lnTo>
                    <a:lnTo>
                      <a:pt x="53551" y="106320"/>
                    </a:lnTo>
                    <a:lnTo>
                      <a:pt x="39020" y="99341"/>
                    </a:lnTo>
                    <a:lnTo>
                      <a:pt x="26285" y="92168"/>
                    </a:lnTo>
                    <a:lnTo>
                      <a:pt x="14530" y="83827"/>
                    </a:lnTo>
                    <a:lnTo>
                      <a:pt x="6693" y="75319"/>
                    </a:lnTo>
                    <a:lnTo>
                      <a:pt x="2938" y="66839"/>
                    </a:lnTo>
                    <a:lnTo>
                      <a:pt x="1959" y="58331"/>
                    </a:lnTo>
                    <a:lnTo>
                      <a:pt x="1959" y="5833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457200" y="0"/>
                <a:ext cx="13335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80" y="54161"/>
                    </a:moveTo>
                    <a:lnTo>
                      <a:pt x="6881" y="47488"/>
                    </a:lnTo>
                    <a:lnTo>
                      <a:pt x="13763" y="41010"/>
                    </a:lnTo>
                    <a:lnTo>
                      <a:pt x="23082" y="34337"/>
                    </a:lnTo>
                    <a:lnTo>
                      <a:pt x="35985" y="27664"/>
                    </a:lnTo>
                    <a:lnTo>
                      <a:pt x="52329" y="20991"/>
                    </a:lnTo>
                    <a:lnTo>
                      <a:pt x="71111" y="14179"/>
                    </a:lnTo>
                    <a:lnTo>
                      <a:pt x="94336" y="7173"/>
                    </a:lnTo>
                    <a:lnTo>
                      <a:pt x="106236" y="3670"/>
                    </a:lnTo>
                    <a:lnTo>
                      <a:pt x="120000" y="0"/>
                    </a:lnTo>
                    <a:lnTo>
                      <a:pt x="118279" y="0"/>
                    </a:lnTo>
                    <a:lnTo>
                      <a:pt x="104516" y="3670"/>
                    </a:lnTo>
                    <a:lnTo>
                      <a:pt x="91756" y="7173"/>
                    </a:lnTo>
                    <a:lnTo>
                      <a:pt x="80573" y="10676"/>
                    </a:lnTo>
                    <a:lnTo>
                      <a:pt x="69390" y="14179"/>
                    </a:lnTo>
                    <a:lnTo>
                      <a:pt x="50609" y="20991"/>
                    </a:lnTo>
                    <a:lnTo>
                      <a:pt x="34265" y="27664"/>
                    </a:lnTo>
                    <a:lnTo>
                      <a:pt x="21505" y="34337"/>
                    </a:lnTo>
                    <a:lnTo>
                      <a:pt x="12043" y="40843"/>
                    </a:lnTo>
                    <a:lnTo>
                      <a:pt x="5161" y="47321"/>
                    </a:lnTo>
                    <a:lnTo>
                      <a:pt x="860" y="53994"/>
                    </a:lnTo>
                    <a:lnTo>
                      <a:pt x="0" y="61167"/>
                    </a:lnTo>
                    <a:lnTo>
                      <a:pt x="1720" y="68674"/>
                    </a:lnTo>
                    <a:lnTo>
                      <a:pt x="6881" y="76153"/>
                    </a:lnTo>
                    <a:lnTo>
                      <a:pt x="16344" y="84161"/>
                    </a:lnTo>
                    <a:lnTo>
                      <a:pt x="21505" y="88164"/>
                    </a:lnTo>
                    <a:lnTo>
                      <a:pt x="28243" y="92335"/>
                    </a:lnTo>
                    <a:lnTo>
                      <a:pt x="35125" y="96672"/>
                    </a:lnTo>
                    <a:lnTo>
                      <a:pt x="43727" y="101177"/>
                    </a:lnTo>
                    <a:lnTo>
                      <a:pt x="52329" y="105653"/>
                    </a:lnTo>
                    <a:lnTo>
                      <a:pt x="62652" y="110324"/>
                    </a:lnTo>
                    <a:lnTo>
                      <a:pt x="72831" y="114995"/>
                    </a:lnTo>
                    <a:lnTo>
                      <a:pt x="84874" y="120000"/>
                    </a:lnTo>
                    <a:lnTo>
                      <a:pt x="86594" y="120000"/>
                    </a:lnTo>
                    <a:lnTo>
                      <a:pt x="74551" y="114995"/>
                    </a:lnTo>
                    <a:lnTo>
                      <a:pt x="64229" y="110324"/>
                    </a:lnTo>
                    <a:lnTo>
                      <a:pt x="54050" y="105653"/>
                    </a:lnTo>
                    <a:lnTo>
                      <a:pt x="45448" y="101177"/>
                    </a:lnTo>
                    <a:lnTo>
                      <a:pt x="36845" y="96672"/>
                    </a:lnTo>
                    <a:lnTo>
                      <a:pt x="29964" y="92502"/>
                    </a:lnTo>
                    <a:lnTo>
                      <a:pt x="23082" y="88164"/>
                    </a:lnTo>
                    <a:lnTo>
                      <a:pt x="18064" y="84161"/>
                    </a:lnTo>
                    <a:lnTo>
                      <a:pt x="8602" y="76153"/>
                    </a:lnTo>
                    <a:lnTo>
                      <a:pt x="3440" y="68674"/>
                    </a:lnTo>
                    <a:lnTo>
                      <a:pt x="1720" y="61334"/>
                    </a:lnTo>
                    <a:lnTo>
                      <a:pt x="2580" y="54161"/>
                    </a:lnTo>
                    <a:lnTo>
                      <a:pt x="2580" y="5416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35" name="Shape 135"/>
            <p:cNvSpPr/>
            <p:nvPr/>
          </p:nvSpPr>
          <p:spPr>
            <a:xfrm>
              <a:off x="9525" y="4605337"/>
              <a:ext cx="962025" cy="2246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579"/>
                  </a:moveTo>
                  <a:lnTo>
                    <a:pt x="8344" y="19335"/>
                  </a:lnTo>
                  <a:lnTo>
                    <a:pt x="19072" y="34091"/>
                  </a:lnTo>
                  <a:lnTo>
                    <a:pt x="31986" y="48848"/>
                  </a:lnTo>
                  <a:lnTo>
                    <a:pt x="45099" y="63095"/>
                  </a:lnTo>
                  <a:lnTo>
                    <a:pt x="60596" y="77766"/>
                  </a:lnTo>
                  <a:lnTo>
                    <a:pt x="77284" y="92014"/>
                  </a:lnTo>
                  <a:lnTo>
                    <a:pt x="96158" y="106261"/>
                  </a:lnTo>
                  <a:lnTo>
                    <a:pt x="116423" y="120000"/>
                  </a:lnTo>
                  <a:lnTo>
                    <a:pt x="120000" y="120000"/>
                  </a:lnTo>
                  <a:lnTo>
                    <a:pt x="98543" y="105752"/>
                  </a:lnTo>
                  <a:lnTo>
                    <a:pt x="79668" y="90996"/>
                  </a:lnTo>
                  <a:lnTo>
                    <a:pt x="61788" y="76240"/>
                  </a:lnTo>
                  <a:lnTo>
                    <a:pt x="46291" y="61060"/>
                  </a:lnTo>
                  <a:lnTo>
                    <a:pt x="31986" y="46303"/>
                  </a:lnTo>
                  <a:lnTo>
                    <a:pt x="20264" y="31038"/>
                  </a:lnTo>
                  <a:lnTo>
                    <a:pt x="9536" y="15265"/>
                  </a:lnTo>
                  <a:lnTo>
                    <a:pt x="0" y="0"/>
                  </a:lnTo>
                  <a:lnTo>
                    <a:pt x="0" y="4579"/>
                  </a:lnTo>
                  <a:lnTo>
                    <a:pt x="0" y="457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9525" y="6175375"/>
              <a:ext cx="361950" cy="676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50"/>
                  </a:moveTo>
                  <a:lnTo>
                    <a:pt x="57092" y="67605"/>
                  </a:lnTo>
                  <a:lnTo>
                    <a:pt x="113656" y="119999"/>
                  </a:lnTo>
                  <a:lnTo>
                    <a:pt x="120000" y="119999"/>
                  </a:lnTo>
                  <a:lnTo>
                    <a:pt x="88281" y="92957"/>
                  </a:lnTo>
                  <a:lnTo>
                    <a:pt x="60264" y="62535"/>
                  </a:lnTo>
                  <a:lnTo>
                    <a:pt x="0" y="0"/>
                  </a:lnTo>
                  <a:lnTo>
                    <a:pt x="0" y="8450"/>
                  </a:lnTo>
                  <a:lnTo>
                    <a:pt x="0" y="845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7581900" y="0"/>
              <a:ext cx="1562100" cy="283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5565"/>
                  </a:lnTo>
                  <a:lnTo>
                    <a:pt x="118532" y="111937"/>
                  </a:lnTo>
                  <a:lnTo>
                    <a:pt x="117064" y="108376"/>
                  </a:lnTo>
                  <a:lnTo>
                    <a:pt x="112660" y="99910"/>
                  </a:lnTo>
                  <a:lnTo>
                    <a:pt x="108256" y="91444"/>
                  </a:lnTo>
                  <a:lnTo>
                    <a:pt x="97370" y="75319"/>
                  </a:lnTo>
                  <a:lnTo>
                    <a:pt x="83425" y="60403"/>
                  </a:lnTo>
                  <a:lnTo>
                    <a:pt x="68746" y="46293"/>
                  </a:lnTo>
                  <a:lnTo>
                    <a:pt x="52721" y="33460"/>
                  </a:lnTo>
                  <a:lnTo>
                    <a:pt x="35840" y="21366"/>
                  </a:lnTo>
                  <a:lnTo>
                    <a:pt x="18348" y="10078"/>
                  </a:lnTo>
                  <a:lnTo>
                    <a:pt x="1467" y="0"/>
                  </a:lnTo>
                  <a:lnTo>
                    <a:pt x="0" y="0"/>
                  </a:lnTo>
                  <a:lnTo>
                    <a:pt x="16880" y="10078"/>
                  </a:lnTo>
                  <a:lnTo>
                    <a:pt x="33639" y="21366"/>
                  </a:lnTo>
                  <a:lnTo>
                    <a:pt x="50519" y="33460"/>
                  </a:lnTo>
                  <a:lnTo>
                    <a:pt x="66666" y="46293"/>
                  </a:lnTo>
                  <a:lnTo>
                    <a:pt x="81957" y="60403"/>
                  </a:lnTo>
                  <a:lnTo>
                    <a:pt x="95168" y="75319"/>
                  </a:lnTo>
                  <a:lnTo>
                    <a:pt x="106788" y="91444"/>
                  </a:lnTo>
                  <a:lnTo>
                    <a:pt x="111192" y="99910"/>
                  </a:lnTo>
                  <a:lnTo>
                    <a:pt x="115596" y="108779"/>
                  </a:lnTo>
                  <a:lnTo>
                    <a:pt x="117798" y="11435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8002587" y="0"/>
              <a:ext cx="1141412" cy="134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6591"/>
                  </a:lnTo>
                  <a:lnTo>
                    <a:pt x="96066" y="85917"/>
                  </a:lnTo>
                  <a:lnTo>
                    <a:pt x="67949" y="56236"/>
                  </a:lnTo>
                  <a:lnTo>
                    <a:pt x="36987" y="27266"/>
                  </a:lnTo>
                  <a:lnTo>
                    <a:pt x="2845" y="0"/>
                  </a:lnTo>
                  <a:lnTo>
                    <a:pt x="0" y="0"/>
                  </a:lnTo>
                  <a:lnTo>
                    <a:pt x="34979" y="28118"/>
                  </a:lnTo>
                  <a:lnTo>
                    <a:pt x="66945" y="57940"/>
                  </a:lnTo>
                  <a:lnTo>
                    <a:pt x="95062" y="88473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8496300" y="0"/>
              <a:ext cx="647700" cy="657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4782"/>
                  </a:lnTo>
                  <a:lnTo>
                    <a:pt x="65454" y="55652"/>
                  </a:lnTo>
                  <a:lnTo>
                    <a:pt x="3538" y="0"/>
                  </a:lnTo>
                  <a:lnTo>
                    <a:pt x="0" y="0"/>
                  </a:lnTo>
                  <a:lnTo>
                    <a:pt x="31842" y="29565"/>
                  </a:lnTo>
                  <a:lnTo>
                    <a:pt x="63685" y="5913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9525" y="0"/>
              <a:ext cx="1362075" cy="22367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11"/>
                  </a:moveTo>
                  <a:lnTo>
                    <a:pt x="0" y="120000"/>
                  </a:lnTo>
                  <a:lnTo>
                    <a:pt x="7578" y="103136"/>
                  </a:lnTo>
                  <a:lnTo>
                    <a:pt x="17684" y="86273"/>
                  </a:lnTo>
                  <a:lnTo>
                    <a:pt x="30175" y="70432"/>
                  </a:lnTo>
                  <a:lnTo>
                    <a:pt x="43649" y="55102"/>
                  </a:lnTo>
                  <a:lnTo>
                    <a:pt x="60491" y="40369"/>
                  </a:lnTo>
                  <a:lnTo>
                    <a:pt x="78035" y="26572"/>
                  </a:lnTo>
                  <a:lnTo>
                    <a:pt x="98245" y="12775"/>
                  </a:lnTo>
                  <a:lnTo>
                    <a:pt x="120000" y="0"/>
                  </a:lnTo>
                  <a:lnTo>
                    <a:pt x="117473" y="0"/>
                  </a:lnTo>
                  <a:lnTo>
                    <a:pt x="96561" y="12264"/>
                  </a:lnTo>
                  <a:lnTo>
                    <a:pt x="77192" y="25550"/>
                  </a:lnTo>
                  <a:lnTo>
                    <a:pt x="59649" y="39347"/>
                  </a:lnTo>
                  <a:lnTo>
                    <a:pt x="43649" y="53569"/>
                  </a:lnTo>
                  <a:lnTo>
                    <a:pt x="30175" y="68388"/>
                  </a:lnTo>
                  <a:lnTo>
                    <a:pt x="18526" y="83718"/>
                  </a:lnTo>
                  <a:lnTo>
                    <a:pt x="8421" y="99559"/>
                  </a:lnTo>
                  <a:lnTo>
                    <a:pt x="0" y="115911"/>
                  </a:lnTo>
                  <a:lnTo>
                    <a:pt x="0" y="11591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9525" y="0"/>
              <a:ext cx="933450" cy="950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6313" y="0"/>
                  </a:lnTo>
                  <a:lnTo>
                    <a:pt x="83344" y="26444"/>
                  </a:lnTo>
                  <a:lnTo>
                    <a:pt x="52627" y="54090"/>
                  </a:lnTo>
                  <a:lnTo>
                    <a:pt x="24573" y="84140"/>
                  </a:lnTo>
                  <a:lnTo>
                    <a:pt x="0" y="115191"/>
                  </a:lnTo>
                  <a:lnTo>
                    <a:pt x="0" y="120000"/>
                  </a:lnTo>
                  <a:lnTo>
                    <a:pt x="24573" y="86544"/>
                  </a:lnTo>
                  <a:lnTo>
                    <a:pt x="52627" y="56494"/>
                  </a:lnTo>
                  <a:lnTo>
                    <a:pt x="84573" y="2764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9525" y="0"/>
              <a:ext cx="428625" cy="400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1970" y="0"/>
                  </a:lnTo>
                  <a:lnTo>
                    <a:pt x="53531" y="54285"/>
                  </a:lnTo>
                  <a:lnTo>
                    <a:pt x="26765" y="82857"/>
                  </a:lnTo>
                  <a:lnTo>
                    <a:pt x="0" y="111428"/>
                  </a:lnTo>
                  <a:lnTo>
                    <a:pt x="0" y="120000"/>
                  </a:lnTo>
                  <a:lnTo>
                    <a:pt x="56208" y="5714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43" name="Shape 143"/>
            <p:cNvCxnSpPr/>
            <p:nvPr/>
          </p:nvCxnSpPr>
          <p:spPr>
            <a:xfrm>
              <a:off x="1587" y="4364037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1587" y="374015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1587" y="4987925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46" name="Shape 146"/>
            <p:cNvGrpSpPr/>
            <p:nvPr/>
          </p:nvGrpSpPr>
          <p:grpSpPr>
            <a:xfrm>
              <a:off x="1587" y="622300"/>
              <a:ext cx="9140825" cy="2493962"/>
              <a:chOff x="1587" y="622300"/>
              <a:chExt cx="9140825" cy="2493962"/>
            </a:xfrm>
          </p:grpSpPr>
          <p:cxnSp>
            <p:nvCxnSpPr>
              <p:cNvPr id="147" name="Shape 147"/>
              <p:cNvCxnSpPr/>
              <p:nvPr/>
            </p:nvCxnSpPr>
            <p:spPr>
              <a:xfrm>
                <a:off x="1587" y="12446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48" name="Shape 148"/>
              <p:cNvCxnSpPr/>
              <p:nvPr/>
            </p:nvCxnSpPr>
            <p:spPr>
              <a:xfrm>
                <a:off x="1587" y="3116262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49" name="Shape 149"/>
              <p:cNvCxnSpPr/>
              <p:nvPr/>
            </p:nvCxnSpPr>
            <p:spPr>
              <a:xfrm>
                <a:off x="1587" y="2492375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50" name="Shape 150"/>
              <p:cNvCxnSpPr/>
              <p:nvPr/>
            </p:nvCxnSpPr>
            <p:spPr>
              <a:xfrm>
                <a:off x="1587" y="1868487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51" name="Shape 151"/>
              <p:cNvCxnSpPr/>
              <p:nvPr/>
            </p:nvCxnSpPr>
            <p:spPr>
              <a:xfrm>
                <a:off x="1587" y="6223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152" name="Shape 152"/>
            <p:cNvCxnSpPr/>
            <p:nvPr/>
          </p:nvCxnSpPr>
          <p:spPr>
            <a:xfrm>
              <a:off x="1587" y="623570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3" name="Shape 153"/>
            <p:cNvCxnSpPr/>
            <p:nvPr/>
          </p:nvCxnSpPr>
          <p:spPr>
            <a:xfrm>
              <a:off x="1587" y="5611812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n-US" sz="10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9616" cy="685222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4292600"/>
            <a:ext cx="8229600" cy="2376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19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Red de Radios SJ en ALC - 2017</a:t>
            </a:r>
          </a:p>
          <a:p>
            <a:pPr marL="0" marR="0" lvl="0" indent="-1219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Una mirada impresionista:</a:t>
            </a:r>
          </a:p>
          <a:p>
            <a:pPr marL="0" marR="0" lvl="0" indent="-1219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 sé si es así, así lo veo </a:t>
            </a:r>
          </a:p>
          <a:p>
            <a:pPr marL="0" marR="0" lvl="0" indent="-1219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entre exacto y verdadero 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1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 descr="229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Verdana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5. Gestión en Red</a:t>
            </a:r>
            <a:br>
              <a:rPr lang="en-US" sz="28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EnReDarnos para Darnos en Red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 Se “enredan” las gentes 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no tanto las organizaciones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 No tanto Nodos como Lazos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 Cada tema tiene un referente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 Estimula la identidad común y 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“cuida” la particular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 Respeta tamaños y ritmos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 Promueve consensos generales y 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estimula las acciones particulares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 Sistema de comunicación que soporta 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la organización para animar la misión</a:t>
            </a:r>
            <a:br>
              <a:rPr lang="en-US" sz="28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Autonomía vs Interdependencia </a:t>
            </a:r>
            <a:br>
              <a:rPr lang="en-US" sz="32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… y que sea lo que Dios quiera!!!</a:t>
            </a:r>
            <a:b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2400" b="1" i="0" u="none" strike="noStrike" cap="none">
              <a:solidFill>
                <a:srgbClr val="0000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62"/>
            <a:ext cx="9129370" cy="680423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39750" y="260350"/>
            <a:ext cx="1655762" cy="6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b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87"/>
            <a:ext cx="9121140" cy="684085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5976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Bueno … 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y ahora tenemos 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10 minutos 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para conversar …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400" b="0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“Muy agradecido,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muy agradecido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muy agradecido” PV</a:t>
            </a:r>
            <a:br>
              <a:rPr lang="en-US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44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7"/>
            <a:ext cx="9144000" cy="687175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3933825"/>
            <a:ext cx="8229600" cy="2735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19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Archipiélago</a:t>
            </a:r>
          </a:p>
          <a:p>
            <a:pPr marL="0" marR="0" lvl="0" indent="-1219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Identidad y Misión </a:t>
            </a:r>
          </a:p>
          <a:p>
            <a:pPr marL="0" marR="0" lvl="0" indent="-1219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Social … Educación y Universitario Parroquial … Confiadas … Personas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4365625"/>
            <a:ext cx="8229600" cy="2232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19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Ecosistema</a:t>
            </a:r>
          </a:p>
          <a:p>
            <a:pPr marL="0" marR="0" lvl="0" indent="-1219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Conciencia de diversidad</a:t>
            </a:r>
          </a:p>
          <a:p>
            <a:pPr marL="0" marR="0" lvl="0" indent="-1219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Intuición de interrelación/dependencia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7"/>
            <a:ext cx="9093708" cy="6831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3644900"/>
            <a:ext cx="8229600" cy="302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Vinculaciones</a:t>
            </a:r>
            <a:b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Entre nosotros y </a:t>
            </a:r>
            <a:b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 espacios con otros …</a:t>
            </a:r>
            <a:b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Amarc – Signis – Wacc – Celam – Iglesia Local – Medios Privados - </a:t>
            </a:r>
            <a:r>
              <a:rPr lang="en-US" sz="3200" b="1" i="0" u="sng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Aler y CNs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987"/>
            <a:ext cx="9127541" cy="68564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4076700"/>
            <a:ext cx="8229600" cy="2520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Por dónde seguimos?</a:t>
            </a:r>
            <a:b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Cinco Tensiones-Retos y </a:t>
            </a:r>
            <a:b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 solo Camino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4512" y="115887"/>
            <a:ext cx="3077787" cy="329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5375" y="142875"/>
            <a:ext cx="2971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87" y="115887"/>
            <a:ext cx="3081512" cy="331095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3419475"/>
            <a:ext cx="9144000" cy="3438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1. Sostenibilidad: </a:t>
            </a:r>
            <a:br>
              <a:rPr lang="en-US" sz="2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*Social: </a:t>
            </a: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Correspondencia, Relevancia, Glocalidad, </a:t>
            </a:r>
            <a:b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Identidad y Misión</a:t>
            </a:r>
            <a:b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*Económica: </a:t>
            </a: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Recursos y Dinero</a:t>
            </a:r>
            <a:b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*Organizacional: </a:t>
            </a: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Coherencia, Directorio intersectorial, estructuras flexibles-temporales, Fortalecer Talento Humano, </a:t>
            </a:r>
            <a:b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  <a:t>Identidad (Sentir) y Calidad (Saber)</a:t>
            </a:r>
            <a:br>
              <a:rPr lang="en-US" sz="2400" b="1" i="0" u="none" strike="noStrike" cap="none">
                <a:solidFill>
                  <a:srgbClr val="00007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Emoción Pasión Compromiso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8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4221162"/>
            <a:ext cx="8229600" cy="2447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2. Nuevas Narrativas y Lenguajes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Aprender a producir y contar las nuevas historias de ALC 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desde el cambio de Época, 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jóvenes y nuevas plataformas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44000" cy="6815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852737"/>
            <a:ext cx="8229600" cy="3671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Verdana"/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Nuevos Sentidos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De Radios Rocas (Estar Saber)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a Radios Dunas (Saber Estar)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Caminar con … 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Denunciar y Anunciar …</a:t>
            </a:r>
            <a:b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Interpretar … Testimoniar ... Celebrar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337" y="0"/>
            <a:ext cx="9144000" cy="38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3716337"/>
            <a:ext cx="8229600" cy="2952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Verdana"/>
              <a:buNone/>
            </a:pPr>
            <a:r>
              <a:rPr lang="en-US" sz="2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4. Soportes Tecnológicos</a:t>
            </a:r>
            <a:br>
              <a:rPr lang="en-US" sz="2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Señal abierta … públicos de siempre</a:t>
            </a:r>
            <a:br>
              <a:rPr lang="en-US" sz="2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Nuevas plataformas … nuevos públicos</a:t>
            </a:r>
            <a:br>
              <a:rPr lang="en-US" sz="2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Mix Tecnológico … se oye, se ve y se lee</a:t>
            </a:r>
            <a:b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Interconexión … IP y satelital</a:t>
            </a:r>
            <a:br>
              <a:rPr lang="en-US" sz="2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Radio Digital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Presentación en pantalla (4:3)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Noto Sans Symbols</vt:lpstr>
      <vt:lpstr>Verdana</vt:lpstr>
      <vt:lpstr>Globo</vt:lpstr>
      <vt:lpstr>1_Globo</vt:lpstr>
      <vt:lpstr>Presentación de PowerPoint</vt:lpstr>
      <vt:lpstr>Presentación de PowerPoint</vt:lpstr>
      <vt:lpstr>Presentación de PowerPoint</vt:lpstr>
      <vt:lpstr>Vinculaciones Entre nosotros y  en espacios con otros … Amarc – Signis – Wacc – Celam – Iglesia Local – Medios Privados - Aler y CNs</vt:lpstr>
      <vt:lpstr>Por dónde seguimos? Cinco Tensiones-Retos y  un solo Camino </vt:lpstr>
      <vt:lpstr>1. Sostenibilidad:   *Social: Correspondencia, Relevancia, Glocalidad,  Identidad y Misión  *Económica: Recursos y Dinero  *Organizacional: Coherencia, Directorio intersectorial, estructuras flexibles-temporales, Fortalecer Talento Humano,  Identidad (Sentir) y Calidad (Saber) Emoción Pasión Compromiso</vt:lpstr>
      <vt:lpstr>2. Nuevas Narrativas y Lenguajes Aprender a producir y contar las nuevas historias de ALC  desde el cambio de Época,  jóvenes y nuevas plataformas </vt:lpstr>
      <vt:lpstr>3. Nuevos Sentidos  De Radios Rocas (Estar Saber)  a Radios Dunas (Saber Estar) Caminar con …  Denunciar y Anunciar … Interpretar … Testimoniar ... Celebrar …</vt:lpstr>
      <vt:lpstr>4. Soportes Tecnológicos Señal abierta … públicos de siempre Nuevas plataformas … nuevos públicos Mix Tecnológico … se oye, se ve y se lee Interconexión … IP y satelital Radio Digital</vt:lpstr>
      <vt:lpstr>5. Gestión en Red EnReDarnos para Darnos en Red - Se “enredan” las gentes  no tanto las organizaciones - No tanto Nodos como Lazos - Cada tema tiene un referente - Estimula la identidad común y  “cuida” la particular - Respeta tamaños y ritmos - Promueve consensos generales y  estimula las acciones particulares - Sistema de comunicación que soporta  la organización para animar la misión  Autonomía vs Interdependencia  … y que sea lo que Dios quiera!!! </vt:lpstr>
      <vt:lpstr> </vt:lpstr>
      <vt:lpstr>Bueno …  y ahora tenemos  10 minutos  para conversar …  “Muy agradecido, muy agradecido muy agradecido” PV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</dc:creator>
  <cp:lastModifiedBy>COMUNICACION</cp:lastModifiedBy>
  <cp:revision>1</cp:revision>
  <dcterms:modified xsi:type="dcterms:W3CDTF">2018-05-25T16:31:53Z</dcterms:modified>
</cp:coreProperties>
</file>