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P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014FC96-9F8C-4CC7-834D-78AE97E3B2A1}" type="datetimeFigureOut">
              <a:rPr lang="es-PY" smtClean="0"/>
              <a:t>24/5/2018</a:t>
            </a:fld>
            <a:endParaRPr lang="es-PY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PY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5915728-2BB7-4DF4-816E-E9D37C2C9135}" type="slidenum">
              <a:rPr lang="es-PY" smtClean="0"/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FC96-9F8C-4CC7-834D-78AE97E3B2A1}" type="datetimeFigureOut">
              <a:rPr lang="es-PY" smtClean="0"/>
              <a:t>24/5/2018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5728-2BB7-4DF4-816E-E9D37C2C9135}" type="slidenum">
              <a:rPr lang="es-PY" smtClean="0"/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FC96-9F8C-4CC7-834D-78AE97E3B2A1}" type="datetimeFigureOut">
              <a:rPr lang="es-PY" smtClean="0"/>
              <a:t>24/5/2018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5728-2BB7-4DF4-816E-E9D37C2C9135}" type="slidenum">
              <a:rPr lang="es-PY" smtClean="0"/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FC96-9F8C-4CC7-834D-78AE97E3B2A1}" type="datetimeFigureOut">
              <a:rPr lang="es-PY" smtClean="0"/>
              <a:t>24/5/2018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5728-2BB7-4DF4-816E-E9D37C2C9135}" type="slidenum">
              <a:rPr lang="es-PY" smtClean="0"/>
              <a:t>‹Nº›</a:t>
            </a:fld>
            <a:endParaRPr lang="es-PY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FC96-9F8C-4CC7-834D-78AE97E3B2A1}" type="datetimeFigureOut">
              <a:rPr lang="es-PY" smtClean="0"/>
              <a:t>24/5/2018</a:t>
            </a:fld>
            <a:endParaRPr lang="es-P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5728-2BB7-4DF4-816E-E9D37C2C9135}" type="slidenum">
              <a:rPr lang="es-PY" smtClean="0"/>
              <a:t>‹Nº›</a:t>
            </a:fld>
            <a:endParaRPr lang="es-PY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FC96-9F8C-4CC7-834D-78AE97E3B2A1}" type="datetimeFigureOut">
              <a:rPr lang="es-PY" smtClean="0"/>
              <a:t>24/5/2018</a:t>
            </a:fld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5728-2BB7-4DF4-816E-E9D37C2C9135}" type="slidenum">
              <a:rPr lang="es-PY" smtClean="0"/>
              <a:t>‹Nº›</a:t>
            </a:fld>
            <a:endParaRPr lang="es-PY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FC96-9F8C-4CC7-834D-78AE97E3B2A1}" type="datetimeFigureOut">
              <a:rPr lang="es-PY" smtClean="0"/>
              <a:t>24/5/2018</a:t>
            </a:fld>
            <a:endParaRPr lang="es-PY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5728-2BB7-4DF4-816E-E9D37C2C9135}" type="slidenum">
              <a:rPr lang="es-PY" smtClean="0"/>
              <a:t>‹Nº›</a:t>
            </a:fld>
            <a:endParaRPr lang="es-P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FC96-9F8C-4CC7-834D-78AE97E3B2A1}" type="datetimeFigureOut">
              <a:rPr lang="es-PY" smtClean="0"/>
              <a:t>24/5/2018</a:t>
            </a:fld>
            <a:endParaRPr lang="es-PY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5728-2BB7-4DF4-816E-E9D37C2C9135}" type="slidenum">
              <a:rPr lang="es-PY" smtClean="0"/>
              <a:t>‹Nº›</a:t>
            </a:fld>
            <a:endParaRPr lang="es-PY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14FC96-9F8C-4CC7-834D-78AE97E3B2A1}" type="datetimeFigureOut">
              <a:rPr lang="es-PY" smtClean="0"/>
              <a:t>24/5/2018</a:t>
            </a:fld>
            <a:endParaRPr lang="es-PY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5728-2BB7-4DF4-816E-E9D37C2C9135}" type="slidenum">
              <a:rPr lang="es-PY" smtClean="0"/>
              <a:t>‹Nº›</a:t>
            </a:fld>
            <a:endParaRPr lang="es-PY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0014FC96-9F8C-4CC7-834D-78AE97E3B2A1}" type="datetimeFigureOut">
              <a:rPr lang="es-PY" smtClean="0"/>
              <a:t>24/5/2018</a:t>
            </a:fld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915728-2BB7-4DF4-816E-E9D37C2C9135}" type="slidenum">
              <a:rPr lang="es-PY" smtClean="0"/>
              <a:t>‹Nº›</a:t>
            </a:fld>
            <a:endParaRPr lang="es-PY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014FC96-9F8C-4CC7-834D-78AE97E3B2A1}" type="datetimeFigureOut">
              <a:rPr lang="es-PY" smtClean="0"/>
              <a:t>24/5/2018</a:t>
            </a:fld>
            <a:endParaRPr lang="es-P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P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5915728-2BB7-4DF4-816E-E9D37C2C9135}" type="slidenum">
              <a:rPr lang="es-PY" smtClean="0"/>
              <a:t>‹Nº›</a:t>
            </a:fld>
            <a:endParaRPr lang="es-PY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014FC96-9F8C-4CC7-834D-78AE97E3B2A1}" type="datetimeFigureOut">
              <a:rPr lang="es-PY" smtClean="0"/>
              <a:t>24/5/2018</a:t>
            </a:fld>
            <a:endParaRPr lang="es-PY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PY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5915728-2BB7-4DF4-816E-E9D37C2C9135}" type="slidenum">
              <a:rPr lang="es-PY" smtClean="0"/>
              <a:t>‹Nº›</a:t>
            </a:fld>
            <a:endParaRPr lang="es-PY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404665"/>
            <a:ext cx="7772400" cy="1440159"/>
          </a:xfrm>
        </p:spPr>
        <p:txBody>
          <a:bodyPr/>
          <a:lstStyle/>
          <a:p>
            <a:r>
              <a:rPr lang="es-PY" dirty="0"/>
              <a:t>Oficina de Comunicación 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5" y="1985069"/>
            <a:ext cx="7029403" cy="2960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2318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4968552"/>
          </a:xfrm>
        </p:spPr>
        <p:txBody>
          <a:bodyPr>
            <a:normAutofit/>
          </a:bodyPr>
          <a:lstStyle/>
          <a:p>
            <a:pPr lvl="0"/>
            <a:r>
              <a:rPr lang="es-PY" sz="1800" dirty="0"/>
              <a:t>Desarrollar y ejecutar estrategias para mejorar la comunicación interna y externa.</a:t>
            </a:r>
          </a:p>
          <a:p>
            <a:pPr lvl="0"/>
            <a:r>
              <a:rPr lang="es-PY" sz="1800" dirty="0"/>
              <a:t>Velar por el uso correcto de la marca institucional</a:t>
            </a:r>
          </a:p>
          <a:p>
            <a:pPr lvl="0"/>
            <a:r>
              <a:rPr lang="es-PY" sz="1800" dirty="0"/>
              <a:t>Producir, administrar, y publicar contenido, anuncios, convocatorias, sobre diversas iniciativas de los Jesuitas del Paraguay, en la página web institucional y en las redes sociales (Facebook, Twitter, Instagram).</a:t>
            </a:r>
          </a:p>
          <a:p>
            <a:pPr lvl="0"/>
            <a:r>
              <a:rPr lang="es-PY" sz="1800" dirty="0"/>
              <a:t>Hacer una vez por semana el boletín electrónico </a:t>
            </a:r>
            <a:r>
              <a:rPr lang="es-PY" sz="1800" b="1" dirty="0" err="1"/>
              <a:t>Maitei</a:t>
            </a:r>
            <a:r>
              <a:rPr lang="es-PY" sz="1800" b="1" dirty="0"/>
              <a:t> </a:t>
            </a:r>
          </a:p>
          <a:p>
            <a:pPr lvl="0"/>
            <a:r>
              <a:rPr lang="es-PY" sz="1800" dirty="0"/>
              <a:t>Elaborar el </a:t>
            </a:r>
            <a:r>
              <a:rPr lang="es-PY" sz="1800" dirty="0" err="1"/>
              <a:t>flyer</a:t>
            </a:r>
            <a:r>
              <a:rPr lang="es-PY" sz="1800" dirty="0"/>
              <a:t> de la Agenda de la Provincia los días lunes (por </a:t>
            </a:r>
            <a:r>
              <a:rPr lang="es-PY" sz="1800" dirty="0" err="1"/>
              <a:t>whatsapp</a:t>
            </a:r>
            <a:r>
              <a:rPr lang="es-PY" sz="1800" dirty="0"/>
              <a:t>)</a:t>
            </a:r>
          </a:p>
          <a:p>
            <a:pPr lvl="0"/>
            <a:r>
              <a:rPr lang="es-PY" sz="1800" dirty="0"/>
              <a:t>Coordinar, redactar  y editar la revista institucional “Entre Amigos” y la Agenda de la Familia Ignaciana</a:t>
            </a:r>
          </a:p>
          <a:p>
            <a:r>
              <a:rPr lang="es-PY" sz="1800" dirty="0"/>
              <a:t>Planificar estrategias para  la difusión  de eventos recaudadoras de  fondos para las Oficinas de Desarrollo</a:t>
            </a:r>
          </a:p>
          <a:p>
            <a:r>
              <a:rPr lang="es-PY" sz="1800" dirty="0"/>
              <a:t>Enviar la reflexión </a:t>
            </a:r>
            <a:r>
              <a:rPr lang="es-PY" sz="1800" b="1" dirty="0" err="1"/>
              <a:t>Ñahendu</a:t>
            </a:r>
            <a:r>
              <a:rPr lang="es-PY" sz="1800" b="1" dirty="0"/>
              <a:t> </a:t>
            </a:r>
            <a:r>
              <a:rPr lang="es-PY" sz="1800" b="1" dirty="0" err="1"/>
              <a:t>Hesu</a:t>
            </a:r>
            <a:r>
              <a:rPr lang="es-PY" sz="1800" b="1" dirty="0"/>
              <a:t> </a:t>
            </a:r>
            <a:r>
              <a:rPr lang="es-PY" sz="1800" dirty="0"/>
              <a:t>por correo  y por </a:t>
            </a:r>
            <a:r>
              <a:rPr lang="es-PY" sz="1800" dirty="0" err="1"/>
              <a:t>whatsapp</a:t>
            </a:r>
            <a:r>
              <a:rPr lang="es-PY" sz="1800" dirty="0"/>
              <a:t> a Radios y colaboradores . </a:t>
            </a:r>
          </a:p>
          <a:p>
            <a:r>
              <a:rPr lang="es-PY" sz="1800" dirty="0"/>
              <a:t>Preparar </a:t>
            </a:r>
            <a:r>
              <a:rPr lang="es-PY" sz="1800" dirty="0" err="1"/>
              <a:t>flayer</a:t>
            </a:r>
            <a:r>
              <a:rPr lang="es-PY" sz="1800" dirty="0"/>
              <a:t> para la Promoción Vocacional</a:t>
            </a:r>
          </a:p>
          <a:p>
            <a:pPr lvl="0"/>
            <a:endParaRPr lang="es-PY" sz="1800" dirty="0"/>
          </a:p>
          <a:p>
            <a:pPr lvl="0"/>
            <a:endParaRPr lang="es-PY" sz="1800" b="1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Y" dirty="0"/>
              <a:t> </a:t>
            </a:r>
            <a:r>
              <a:rPr lang="es-PY" b="0" dirty="0">
                <a:effectLst/>
              </a:rPr>
              <a:t>¿</a:t>
            </a:r>
            <a:r>
              <a:rPr lang="es-PY" dirty="0"/>
              <a:t>Qué hacemos?</a:t>
            </a:r>
          </a:p>
        </p:txBody>
      </p:sp>
    </p:spTree>
    <p:extLst>
      <p:ext uri="{BB962C8B-B14F-4D97-AF65-F5344CB8AC3E}">
        <p14:creationId xmlns:p14="http://schemas.microsoft.com/office/powerpoint/2010/main" val="456518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Y" dirty="0"/>
              <a:t>Néstor Gustavo González </a:t>
            </a:r>
          </a:p>
          <a:p>
            <a:r>
              <a:rPr lang="es-PY" dirty="0"/>
              <a:t>P. Guillermo Cabello, SJ (Delegado de Comunicación) 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Y" dirty="0"/>
              <a:t>Miembros de la Oficina</a:t>
            </a:r>
          </a:p>
        </p:txBody>
      </p:sp>
    </p:spTree>
    <p:extLst>
      <p:ext uri="{BB962C8B-B14F-4D97-AF65-F5344CB8AC3E}">
        <p14:creationId xmlns:p14="http://schemas.microsoft.com/office/powerpoint/2010/main" val="4198042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PY" dirty="0"/>
              <a:t>Una página web dinámica e interactiva </a:t>
            </a:r>
          </a:p>
          <a:p>
            <a:r>
              <a:rPr lang="es-PY" dirty="0"/>
              <a:t>Como mínimo en la parte operativa estén dos personas. (CM-Productor de Contenido)</a:t>
            </a:r>
          </a:p>
          <a:p>
            <a:r>
              <a:rPr lang="es-PY" dirty="0"/>
              <a:t>Recursos para comprar una filmadora, </a:t>
            </a:r>
            <a:r>
              <a:rPr lang="es-PY" dirty="0" err="1"/>
              <a:t>Suiche</a:t>
            </a:r>
            <a:r>
              <a:rPr lang="es-PY" dirty="0"/>
              <a:t>, trípode. </a:t>
            </a:r>
          </a:p>
          <a:p>
            <a:r>
              <a:rPr lang="es-PY" dirty="0"/>
              <a:t>Que jesuitas escriban artículos de opinión y reflexión</a:t>
            </a:r>
          </a:p>
          <a:p>
            <a:r>
              <a:rPr lang="es-PY" dirty="0"/>
              <a:t>Lograr #</a:t>
            </a:r>
            <a:r>
              <a:rPr lang="es-PY" dirty="0" err="1"/>
              <a:t>EnREDdarnos</a:t>
            </a:r>
            <a:r>
              <a:rPr lang="es-PY" dirty="0"/>
              <a:t> con todos los sectores, de modo a tener una comunicación más sintonizada y amplificada, para conseguir un mayor impacto. 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Y" dirty="0"/>
              <a:t>Cómo soñamos</a:t>
            </a:r>
          </a:p>
        </p:txBody>
      </p:sp>
    </p:spTree>
    <p:extLst>
      <p:ext uri="{BB962C8B-B14F-4D97-AF65-F5344CB8AC3E}">
        <p14:creationId xmlns:p14="http://schemas.microsoft.com/office/powerpoint/2010/main" val="18753274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43</TotalTime>
  <Words>231</Words>
  <Application>Microsoft Office PowerPoint</Application>
  <PresentationFormat>Presentación en pantalla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Lucida Sans Unicode</vt:lpstr>
      <vt:lpstr>Verdana</vt:lpstr>
      <vt:lpstr>Wingdings 2</vt:lpstr>
      <vt:lpstr>Wingdings 3</vt:lpstr>
      <vt:lpstr>Concurrencia</vt:lpstr>
      <vt:lpstr>Oficina de Comunicación </vt:lpstr>
      <vt:lpstr> ¿Qué hacemos?</vt:lpstr>
      <vt:lpstr>Miembros de la Oficina</vt:lpstr>
      <vt:lpstr>Cómo soñamos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Oficina de Comunicación</dc:title>
  <dc:creator>TOSHIBA</dc:creator>
  <cp:lastModifiedBy>COMUNICACION</cp:lastModifiedBy>
  <cp:revision>4</cp:revision>
  <dcterms:created xsi:type="dcterms:W3CDTF">2017-11-13T16:43:01Z</dcterms:created>
  <dcterms:modified xsi:type="dcterms:W3CDTF">2018-05-24T21:43:35Z</dcterms:modified>
</cp:coreProperties>
</file>