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9" r:id="rId4"/>
    <p:sldId id="262" r:id="rId5"/>
    <p:sldId id="265" r:id="rId6"/>
    <p:sldId id="266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D7E11F5-CDCC-4851-8A06-06EFDEF95EFC}" type="datetimeFigureOut">
              <a:rPr lang="es-CL" smtClean="0"/>
              <a:t>24-05-2018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4BA7-DB0E-40EA-A4BA-58D87F942DDF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00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11F5-CDCC-4851-8A06-06EFDEF95EFC}" type="datetimeFigureOut">
              <a:rPr lang="es-CL" smtClean="0"/>
              <a:t>24-05-2018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4BA7-DB0E-40EA-A4BA-58D87F942D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099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11F5-CDCC-4851-8A06-06EFDEF95EFC}" type="datetimeFigureOut">
              <a:rPr lang="es-CL" smtClean="0"/>
              <a:t>24-05-2018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4BA7-DB0E-40EA-A4BA-58D87F942DDF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03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11F5-CDCC-4851-8A06-06EFDEF95EFC}" type="datetimeFigureOut">
              <a:rPr lang="es-CL" smtClean="0"/>
              <a:t>24-05-2018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4BA7-DB0E-40EA-A4BA-58D87F942D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179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11F5-CDCC-4851-8A06-06EFDEF95EFC}" type="datetimeFigureOut">
              <a:rPr lang="es-CL" smtClean="0"/>
              <a:t>24-05-2018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4BA7-DB0E-40EA-A4BA-58D87F942DDF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4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11F5-CDCC-4851-8A06-06EFDEF95EFC}" type="datetimeFigureOut">
              <a:rPr lang="es-CL" smtClean="0"/>
              <a:t>24-05-2018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4BA7-DB0E-40EA-A4BA-58D87F942D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145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11F5-CDCC-4851-8A06-06EFDEF95EFC}" type="datetimeFigureOut">
              <a:rPr lang="es-CL" smtClean="0"/>
              <a:t>24-05-2018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4BA7-DB0E-40EA-A4BA-58D87F942D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04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11F5-CDCC-4851-8A06-06EFDEF95EFC}" type="datetimeFigureOut">
              <a:rPr lang="es-CL" smtClean="0"/>
              <a:t>24-05-2018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4BA7-DB0E-40EA-A4BA-58D87F942D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234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11F5-CDCC-4851-8A06-06EFDEF95EFC}" type="datetimeFigureOut">
              <a:rPr lang="es-CL" smtClean="0"/>
              <a:t>24-05-2018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4BA7-DB0E-40EA-A4BA-58D87F942D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018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11F5-CDCC-4851-8A06-06EFDEF95EFC}" type="datetimeFigureOut">
              <a:rPr lang="es-CL" smtClean="0"/>
              <a:t>24-05-2018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4BA7-DB0E-40EA-A4BA-58D87F942D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64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11F5-CDCC-4851-8A06-06EFDEF95EFC}" type="datetimeFigureOut">
              <a:rPr lang="es-CL" smtClean="0"/>
              <a:t>24-05-2018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4BA7-DB0E-40EA-A4BA-58D87F942DDF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86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D7E11F5-CDCC-4851-8A06-06EFDEF95EFC}" type="datetimeFigureOut">
              <a:rPr lang="es-CL" smtClean="0"/>
              <a:t>24-05-2018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1904BA7-DB0E-40EA-A4BA-58D87F942DDF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63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#</a:t>
            </a:r>
            <a:r>
              <a:rPr lang="es-CL" dirty="0" err="1"/>
              <a:t>EnREDdarnos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Encuentro de Comunicadores de las Provincias de la Compañía de Jesús</a:t>
            </a:r>
          </a:p>
        </p:txBody>
      </p:sp>
      <p:pic>
        <p:nvPicPr>
          <p:cNvPr id="4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92" y="4840867"/>
            <a:ext cx="1484834" cy="148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11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Área Comunicaciones Compañía de Jesús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01" y="2286000"/>
            <a:ext cx="4022725" cy="4022725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935" y="474761"/>
            <a:ext cx="1484834" cy="1484834"/>
          </a:xfrm>
          <a:prstGeom prst="rect">
            <a:avLst/>
          </a:prstGeom>
        </p:spPr>
      </p:pic>
      <p:sp>
        <p:nvSpPr>
          <p:cNvPr id="8" name="AutoShape 5" descr="blob:https://web.whatsapp.com/9ad66979-53a1-4dc8-8253-c082a6198027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 rot="16200000">
            <a:off x="6809640" y="4853507"/>
            <a:ext cx="254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Cristóbal </a:t>
            </a:r>
            <a:r>
              <a:rPr lang="es-CL" dirty="0" err="1"/>
              <a:t>Emilfork</a:t>
            </a:r>
            <a:r>
              <a:rPr lang="es-CL" dirty="0"/>
              <a:t> SJ</a:t>
            </a:r>
          </a:p>
        </p:txBody>
      </p:sp>
    </p:spTree>
    <p:extLst>
      <p:ext uri="{BB962C8B-B14F-4D97-AF65-F5344CB8AC3E}">
        <p14:creationId xmlns:p14="http://schemas.microsoft.com/office/powerpoint/2010/main" val="212706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Área Comunicaciones Compañía de Jesús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935" y="474761"/>
            <a:ext cx="1484834" cy="1484834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80" y="1959595"/>
            <a:ext cx="2727864" cy="400920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416" y="1959595"/>
            <a:ext cx="2992773" cy="16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743" y="4387893"/>
            <a:ext cx="2992773" cy="16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5" descr="blob:https://web.whatsapp.com/9ad66979-53a1-4dc8-8253-c082a6198027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57" y="2084832"/>
            <a:ext cx="2068962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38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Área Comunicaciones Compañía de Jesús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935" y="474761"/>
            <a:ext cx="1484834" cy="1484834"/>
          </a:xfrm>
          <a:prstGeom prst="rect">
            <a:avLst/>
          </a:prstGeom>
        </p:spPr>
      </p:pic>
      <p:sp>
        <p:nvSpPr>
          <p:cNvPr id="8" name="AutoShape 5" descr="blob:https://web.whatsapp.com/9ad66979-53a1-4dc8-8253-c082a6198027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2195287"/>
            <a:ext cx="2322777" cy="29507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226" y="2177392"/>
            <a:ext cx="2292295" cy="29507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7842" y="2384473"/>
            <a:ext cx="3962743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Área Comunicaciones Compañía de Jesús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935" y="474761"/>
            <a:ext cx="1484834" cy="1484834"/>
          </a:xfrm>
          <a:prstGeom prst="rect">
            <a:avLst/>
          </a:prstGeom>
        </p:spPr>
      </p:pic>
      <p:sp>
        <p:nvSpPr>
          <p:cNvPr id="8" name="AutoShape 5" descr="blob:https://web.whatsapp.com/9ad66979-53a1-4dc8-8253-c082a6198027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61" y="5495511"/>
            <a:ext cx="1883827" cy="63403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905" y="5238567"/>
            <a:ext cx="2408129" cy="12924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8661" y="5442800"/>
            <a:ext cx="1572904" cy="88399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8555" y="5550380"/>
            <a:ext cx="579170" cy="57917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3241" y="5155945"/>
            <a:ext cx="1926503" cy="110347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5959" y="1907191"/>
            <a:ext cx="6863407" cy="319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7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#</a:t>
            </a:r>
            <a:r>
              <a:rPr lang="es-CL" dirty="0" err="1"/>
              <a:t>EnREDdarnos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Encuentro de Comunicadores de las Provincias de la Compañía de Jesús</a:t>
            </a:r>
          </a:p>
        </p:txBody>
      </p:sp>
      <p:pic>
        <p:nvPicPr>
          <p:cNvPr id="4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92" y="4840867"/>
            <a:ext cx="1484834" cy="148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43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46</TotalTime>
  <Words>49</Words>
  <Application>Microsoft Office PowerPoint</Application>
  <PresentationFormat>Panorámica</PresentationFormat>
  <Paragraphs>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Tw Cen MT</vt:lpstr>
      <vt:lpstr>Tw Cen MT Condensed</vt:lpstr>
      <vt:lpstr>Wingdings 3</vt:lpstr>
      <vt:lpstr>Integral</vt:lpstr>
      <vt:lpstr>#EnREDdarnos</vt:lpstr>
      <vt:lpstr>Área Comunicaciones Compañía de Jesús</vt:lpstr>
      <vt:lpstr>Área Comunicaciones Compañía de Jesús</vt:lpstr>
      <vt:lpstr>Área Comunicaciones Compañía de Jesús</vt:lpstr>
      <vt:lpstr>Área Comunicaciones Compañía de Jesús</vt:lpstr>
      <vt:lpstr>#EnREDdarnos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#EnREDdarnos</dc:title>
  <dc:creator>Windows User</dc:creator>
  <cp:lastModifiedBy>COMUNICACION</cp:lastModifiedBy>
  <cp:revision>8</cp:revision>
  <dcterms:created xsi:type="dcterms:W3CDTF">2017-11-08T16:06:33Z</dcterms:created>
  <dcterms:modified xsi:type="dcterms:W3CDTF">2018-05-24T21:45:40Z</dcterms:modified>
</cp:coreProperties>
</file>