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40" r:id="rId1"/>
  </p:sldMasterIdLst>
  <p:sldIdLst>
    <p:sldId id="256" r:id="rId2"/>
    <p:sldId id="258" r:id="rId3"/>
    <p:sldId id="259" r:id="rId4"/>
    <p:sldId id="260" r:id="rId5"/>
    <p:sldId id="262" r:id="rId6"/>
  </p:sldIdLst>
  <p:sldSz cx="9144000" cy="6858000" type="screen4x3"/>
  <p:notesSz cx="6858000" cy="9144000"/>
  <p:defaultTextStyle>
    <a:defPPr>
      <a:defRPr lang="es-S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1474" y="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516624"/>
            <a:ext cx="7315200" cy="2595025"/>
          </a:xfrm>
        </p:spPr>
        <p:txBody>
          <a:bodyPr>
            <a:normAutofit/>
          </a:bodyPr>
          <a:lstStyle>
            <a:lvl1pPr>
              <a:defRPr sz="4800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5166530"/>
            <a:ext cx="7315200" cy="1144632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B62EC7-C8B5-4BB2-994E-B712277B97D6}" type="datetimeFigureOut">
              <a:rPr lang="es-SV" smtClean="0"/>
              <a:t>25/5/2018</a:t>
            </a:fld>
            <a:endParaRPr lang="es-SV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AE96093-0625-48F4-9042-D55349AF45FA}" type="slidenum">
              <a:rPr lang="es-SV" smtClean="0"/>
              <a:t>‹Nº›</a:t>
            </a:fld>
            <a:endParaRPr lang="es-SV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s-SV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B62EC7-C8B5-4BB2-994E-B712277B97D6}" type="datetimeFigureOut">
              <a:rPr lang="es-SV" smtClean="0"/>
              <a:t>25/5/2018</a:t>
            </a:fld>
            <a:endParaRPr lang="es-S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96093-0625-48F4-9042-D55349AF45FA}" type="slidenum">
              <a:rPr lang="es-SV" smtClean="0"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248400" y="1826709"/>
            <a:ext cx="1492499" cy="4484454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54524" y="1826709"/>
            <a:ext cx="5241476" cy="4484454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B62EC7-C8B5-4BB2-994E-B712277B97D6}" type="datetimeFigureOut">
              <a:rPr lang="es-SV" smtClean="0"/>
              <a:t>25/5/2018</a:t>
            </a:fld>
            <a:endParaRPr lang="es-S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96093-0625-48F4-9042-D55349AF45FA}" type="slidenum">
              <a:rPr lang="es-SV" smtClean="0"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B62EC7-C8B5-4BB2-994E-B712277B97D6}" type="datetimeFigureOut">
              <a:rPr lang="es-SV" smtClean="0"/>
              <a:t>25/5/2018</a:t>
            </a:fld>
            <a:endParaRPr lang="es-S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96093-0625-48F4-9042-D55349AF45FA}" type="slidenum">
              <a:rPr lang="es-SV" smtClean="0"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017572"/>
            <a:ext cx="7315200" cy="1293592"/>
          </a:xfrm>
        </p:spPr>
        <p:txBody>
          <a:bodyPr anchor="t"/>
          <a:lstStyle>
            <a:lvl1pPr algn="l">
              <a:defRPr sz="40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3865097"/>
            <a:ext cx="7315200" cy="109843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B62EC7-C8B5-4BB2-994E-B712277B97D6}" type="datetimeFigureOut">
              <a:rPr lang="es-SV" smtClean="0"/>
              <a:t>25/5/2018</a:t>
            </a:fld>
            <a:endParaRPr lang="es-S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96093-0625-48F4-9042-D55349AF45FA}" type="slidenum">
              <a:rPr lang="es-SV" smtClean="0"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B62EC7-C8B5-4BB2-994E-B712277B97D6}" type="datetimeFigureOut">
              <a:rPr lang="es-SV" smtClean="0"/>
              <a:t>25/5/2018</a:t>
            </a:fld>
            <a:endParaRPr lang="es-S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96093-0625-48F4-9042-D55349AF45FA}" type="slidenum">
              <a:rPr lang="es-SV" smtClean="0"/>
              <a:t>‹Nº›</a:t>
            </a:fld>
            <a:endParaRPr lang="es-SV"/>
          </a:p>
        </p:txBody>
      </p:sp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914400" y="1544715"/>
            <a:ext cx="7315200" cy="1154097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914400" y="2743200"/>
            <a:ext cx="3566160" cy="3593592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81728" y="2743200"/>
            <a:ext cx="3566160" cy="3595687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6348" y="2743200"/>
            <a:ext cx="3364992" cy="621792"/>
          </a:xfrm>
        </p:spPr>
        <p:txBody>
          <a:bodyPr anchor="b">
            <a:noAutofit/>
          </a:bodyPr>
          <a:lstStyle>
            <a:lvl1pPr marL="0" indent="0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85144" y="2743200"/>
            <a:ext cx="3362062" cy="621792"/>
          </a:xfrm>
        </p:spPr>
        <p:txBody>
          <a:bodyPr anchor="b">
            <a:noAutofit/>
          </a:bodyPr>
          <a:lstStyle>
            <a:lvl1pPr marL="0" indent="0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B62EC7-C8B5-4BB2-994E-B712277B97D6}" type="datetimeFigureOut">
              <a:rPr lang="es-SV" smtClean="0"/>
              <a:t>25/5/2018</a:t>
            </a:fld>
            <a:endParaRPr lang="es-SV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96093-0625-48F4-9042-D55349AF45FA}" type="slidenum">
              <a:rPr lang="es-SV" smtClean="0"/>
              <a:t>‹Nº›</a:t>
            </a:fld>
            <a:endParaRPr lang="es-SV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914400" y="1544715"/>
            <a:ext cx="7315200" cy="1154097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914400" y="3383280"/>
            <a:ext cx="3566160" cy="2953512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81727" y="3383280"/>
            <a:ext cx="3566160" cy="2953512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B62EC7-C8B5-4BB2-994E-B712277B97D6}" type="datetimeFigureOut">
              <a:rPr lang="es-SV" smtClean="0"/>
              <a:t>25/5/2018</a:t>
            </a:fld>
            <a:endParaRPr lang="es-SV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96093-0625-48F4-9042-D55349AF45FA}" type="slidenum">
              <a:rPr lang="es-SV" smtClean="0"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B62EC7-C8B5-4BB2-994E-B712277B97D6}" type="datetimeFigureOut">
              <a:rPr lang="es-SV" smtClean="0"/>
              <a:t>25/5/2018</a:t>
            </a:fld>
            <a:endParaRPr lang="es-SV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96093-0625-48F4-9042-D55349AF45FA}" type="slidenum">
              <a:rPr lang="es-SV" smtClean="0"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825362"/>
            <a:ext cx="2950936" cy="2173015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21752" y="1826709"/>
            <a:ext cx="4207848" cy="4476614"/>
          </a:xfrm>
        </p:spPr>
        <p:txBody>
          <a:bodyPr anchor="ctr"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4061095"/>
            <a:ext cx="2950936" cy="22453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B62EC7-C8B5-4BB2-994E-B712277B97D6}" type="datetimeFigureOut">
              <a:rPr lang="es-SV" smtClean="0"/>
              <a:t>25/5/2018</a:t>
            </a:fld>
            <a:endParaRPr lang="es-S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96093-0625-48F4-9042-D55349AF45FA}" type="slidenum">
              <a:rPr lang="es-SV" smtClean="0"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828800"/>
            <a:ext cx="2953512" cy="2176272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191000" y="2286000"/>
            <a:ext cx="4038600" cy="3352800"/>
          </a:xfrm>
          <a:solidFill>
            <a:schemeClr val="accent2"/>
          </a:solidFill>
          <a:ln w="12700">
            <a:noFill/>
          </a:ln>
          <a:effectLst>
            <a:reflection blurRad="12700" stA="30000" endPos="30000" dist="31750" dir="5400000" sy="-100000" algn="bl" rotWithShape="0"/>
          </a:effectLst>
          <a:scene3d>
            <a:camera prst="perspectiveRight" fov="2700000">
              <a:rot lat="240000" lon="900000" rev="0"/>
            </a:camera>
            <a:lightRig rig="threePt" dir="t">
              <a:rot lat="0" lon="0" rev="2700000"/>
            </a:lightRig>
          </a:scene3d>
          <a:sp3d/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4059936"/>
            <a:ext cx="2953512" cy="224942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B62EC7-C8B5-4BB2-994E-B712277B97D6}" type="datetimeFigureOut">
              <a:rPr lang="es-SV" smtClean="0"/>
              <a:t>25/5/2018</a:t>
            </a:fld>
            <a:endParaRPr lang="es-S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E96093-0625-48F4-9042-D55349AF45FA}" type="slidenum">
              <a:rPr lang="es-SV" smtClean="0"/>
              <a:t>‹Nº›</a:t>
            </a:fld>
            <a:endParaRPr lang="es-SV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8435268" y="573807"/>
            <a:ext cx="86236" cy="57231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8569419" y="573807"/>
            <a:ext cx="576072" cy="57231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4400" y="1544715"/>
            <a:ext cx="7315200" cy="115409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2769833"/>
            <a:ext cx="7315200" cy="353952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07690" y="548797"/>
            <a:ext cx="1189132" cy="29791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alpha val="50000"/>
                  </a:schemeClr>
                </a:solidFill>
              </a:defRPr>
            </a:lvl1pPr>
          </a:lstStyle>
          <a:p>
            <a:fld id="{63B62EC7-C8B5-4BB2-994E-B712277B97D6}" type="datetimeFigureOut">
              <a:rPr lang="es-SV" smtClean="0"/>
              <a:t>25/5/2018</a:t>
            </a:fld>
            <a:endParaRPr lang="es-S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314415" y="548797"/>
            <a:ext cx="941203" cy="30175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7AE96093-0625-48F4-9042-D55349AF45FA}" type="slidenum">
              <a:rPr lang="es-SV" smtClean="0"/>
              <a:t>‹Nº›</a:t>
            </a:fld>
            <a:endParaRPr lang="es-S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08688" y="855956"/>
            <a:ext cx="2246489" cy="301227"/>
          </a:xfrm>
          <a:prstGeom prst="rect">
            <a:avLst/>
          </a:prstGeom>
        </p:spPr>
        <p:txBody>
          <a:bodyPr vert="horz" lIns="91440" tIns="0" rIns="91440" bIns="45720" rtlCol="0" anchor="t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s-SV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292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1430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6002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8288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indent="-182880" algn="l" defTabSz="914400" rtl="0" eaLnBrk="1" latinLnBrk="0" hangingPunct="1">
        <a:spcBef>
          <a:spcPct val="20000"/>
        </a:spcBef>
        <a:buClr>
          <a:schemeClr val="tx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 Imagen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06998" y="281922"/>
            <a:ext cx="6276140" cy="5724000"/>
          </a:xfrm>
          <a:prstGeom prst="rect">
            <a:avLst/>
          </a:prstGeom>
        </p:spPr>
      </p:pic>
      <p:sp>
        <p:nvSpPr>
          <p:cNvPr id="3" name="CuadroTexto 2"/>
          <p:cNvSpPr txBox="1"/>
          <p:nvPr/>
        </p:nvSpPr>
        <p:spPr>
          <a:xfrm>
            <a:off x="3525846" y="6005922"/>
            <a:ext cx="50684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s-ES"/>
              <a:t>#EnREDdarnos</a:t>
            </a:r>
          </a:p>
        </p:txBody>
      </p:sp>
    </p:spTree>
    <p:extLst>
      <p:ext uri="{BB962C8B-B14F-4D97-AF65-F5344CB8AC3E}">
        <p14:creationId xmlns:p14="http://schemas.microsoft.com/office/powerpoint/2010/main" val="22197621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71600" y="1196752"/>
            <a:ext cx="7632848" cy="1154097"/>
          </a:xfrm>
        </p:spPr>
        <p:txBody>
          <a:bodyPr>
            <a:noAutofit/>
          </a:bodyPr>
          <a:lstStyle/>
          <a:p>
            <a:r>
              <a:rPr lang="es-SV" sz="3000" dirty="0">
                <a:latin typeface="Century Gothic" panose="020B0502020202020204" pitchFamily="34" charset="0"/>
              </a:rPr>
              <a:t>¿Quiénes integran  </a:t>
            </a:r>
            <a:br>
              <a:rPr lang="es-SV" sz="3000" dirty="0">
                <a:latin typeface="Century Gothic" panose="020B0502020202020204" pitchFamily="34" charset="0"/>
              </a:rPr>
            </a:br>
            <a:r>
              <a:rPr lang="es-SV" sz="3000" dirty="0">
                <a:latin typeface="Century Gothic" panose="020B0502020202020204" pitchFamily="34" charset="0"/>
              </a:rPr>
              <a:t>la oficina de Comunicación de </a:t>
            </a:r>
            <a:br>
              <a:rPr lang="es-SV" sz="3000" dirty="0">
                <a:latin typeface="Century Gothic" panose="020B0502020202020204" pitchFamily="34" charset="0"/>
              </a:rPr>
            </a:br>
            <a:r>
              <a:rPr lang="es-SV" sz="3000" dirty="0">
                <a:latin typeface="Century Gothic" panose="020B0502020202020204" pitchFamily="34" charset="0"/>
              </a:rPr>
              <a:t>Jesuitas Centroamérica?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691680" y="2636912"/>
            <a:ext cx="5616624" cy="2448272"/>
          </a:xfrm>
        </p:spPr>
        <p:txBody>
          <a:bodyPr>
            <a:normAutofit/>
          </a:bodyPr>
          <a:lstStyle/>
          <a:p>
            <a:r>
              <a:rPr lang="es-SV" sz="1800" dirty="0">
                <a:latin typeface="Century Gothic" panose="020B0502020202020204" pitchFamily="34" charset="0"/>
              </a:rPr>
              <a:t>El Coordinador de  comunicaciones de Curia Provincial, </a:t>
            </a:r>
            <a:r>
              <a:rPr lang="es-SV" sz="1800" b="1" dirty="0">
                <a:latin typeface="Century Gothic" panose="020B0502020202020204" pitchFamily="34" charset="0"/>
              </a:rPr>
              <a:t>P.  Fidel Sancho, S.J</a:t>
            </a:r>
            <a:r>
              <a:rPr lang="es-SV" sz="1800" dirty="0">
                <a:latin typeface="Century Gothic" panose="020B0502020202020204" pitchFamily="34" charset="0"/>
              </a:rPr>
              <a:t>.,  quien es también Socio de Provincia desde julio de 2014.</a:t>
            </a:r>
          </a:p>
          <a:p>
            <a:pPr marL="45720" indent="0">
              <a:buNone/>
            </a:pPr>
            <a:endParaRPr lang="es-SV" sz="1800" dirty="0">
              <a:latin typeface="Century Gothic" panose="020B0502020202020204" pitchFamily="34" charset="0"/>
            </a:endParaRPr>
          </a:p>
          <a:p>
            <a:r>
              <a:rPr lang="es-SV" sz="1800" dirty="0">
                <a:latin typeface="Century Gothic" panose="020B0502020202020204" pitchFamily="34" charset="0"/>
              </a:rPr>
              <a:t>La responsable de la página Web y Redes Sociales: </a:t>
            </a:r>
            <a:r>
              <a:rPr lang="es-SV" sz="1800" b="1" dirty="0">
                <a:latin typeface="Century Gothic" panose="020B0502020202020204" pitchFamily="34" charset="0"/>
              </a:rPr>
              <a:t>Enilda Ruiz</a:t>
            </a:r>
            <a:r>
              <a:rPr lang="es-SV" sz="1800" dirty="0">
                <a:latin typeface="Century Gothic" panose="020B0502020202020204" pitchFamily="34" charset="0"/>
              </a:rPr>
              <a:t>,  desde diciembre 2012. </a:t>
            </a:r>
          </a:p>
        </p:txBody>
      </p:sp>
      <p:pic>
        <p:nvPicPr>
          <p:cNvPr id="4" name="3 Imagen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17654" y="4964495"/>
            <a:ext cx="1815936" cy="16561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97543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050369" y="498722"/>
            <a:ext cx="6408712" cy="5676258"/>
          </a:xfrm>
        </p:spPr>
        <p:txBody>
          <a:bodyPr>
            <a:normAutofit lnSpcReduction="10000"/>
          </a:bodyPr>
          <a:lstStyle/>
          <a:p>
            <a:pPr marL="45720" indent="0">
              <a:buNone/>
            </a:pPr>
            <a:r>
              <a:rPr lang="es-SV" dirty="0">
                <a:latin typeface="Century Gothic" panose="020B0502020202020204" pitchFamily="34" charset="0"/>
              </a:rPr>
              <a:t>La </a:t>
            </a:r>
            <a:r>
              <a:rPr lang="es-SV" b="1" dirty="0">
                <a:latin typeface="Century Gothic" panose="020B0502020202020204" pitchFamily="34" charset="0"/>
              </a:rPr>
              <a:t>Oficina de Comunicaciones </a:t>
            </a:r>
            <a:r>
              <a:rPr lang="es-SV" dirty="0">
                <a:latin typeface="Century Gothic" panose="020B0502020202020204" pitchFamily="34" charset="0"/>
              </a:rPr>
              <a:t>es la responsable de difundir las actividades </a:t>
            </a:r>
            <a:r>
              <a:rPr lang="es-SV" b="1" dirty="0">
                <a:latin typeface="Century Gothic" panose="020B0502020202020204" pitchFamily="34" charset="0"/>
              </a:rPr>
              <a:t>de la Provincia Centroamericana</a:t>
            </a:r>
            <a:r>
              <a:rPr lang="es-SV" dirty="0">
                <a:latin typeface="Century Gothic" panose="020B0502020202020204" pitchFamily="34" charset="0"/>
              </a:rPr>
              <a:t>, tiene a su cargo la comunicación </a:t>
            </a:r>
            <a:r>
              <a:rPr lang="es-SV" b="1" i="1" dirty="0">
                <a:latin typeface="Century Gothic" panose="020B0502020202020204" pitchFamily="34" charset="0"/>
              </a:rPr>
              <a:t>ad </a:t>
            </a:r>
            <a:r>
              <a:rPr lang="es-SV" b="1" i="1" dirty="0" err="1">
                <a:latin typeface="Century Gothic" panose="020B0502020202020204" pitchFamily="34" charset="0"/>
              </a:rPr>
              <a:t>intra</a:t>
            </a:r>
            <a:r>
              <a:rPr lang="es-SV" b="1" i="1" dirty="0">
                <a:latin typeface="Century Gothic" panose="020B0502020202020204" pitchFamily="34" charset="0"/>
              </a:rPr>
              <a:t> </a:t>
            </a:r>
            <a:r>
              <a:rPr lang="es-SV" dirty="0">
                <a:latin typeface="Century Gothic" panose="020B0502020202020204" pitchFamily="34" charset="0"/>
              </a:rPr>
              <a:t>con los jesuitas de nuestra provincia y las comunicaciones con los diferentes públicos externos.</a:t>
            </a:r>
            <a:r>
              <a:rPr lang="es-SV" b="1" dirty="0">
                <a:latin typeface="Century Gothic" panose="020B0502020202020204" pitchFamily="34" charset="0"/>
              </a:rPr>
              <a:t> </a:t>
            </a:r>
            <a:endParaRPr lang="es-ES" b="1" dirty="0">
              <a:latin typeface="Century Gothic" panose="020B0502020202020204" pitchFamily="34" charset="0"/>
            </a:endParaRPr>
          </a:p>
          <a:p>
            <a:pPr marL="45720" indent="0">
              <a:buNone/>
            </a:pPr>
            <a:endParaRPr lang="es-ES" b="1" dirty="0">
              <a:latin typeface="Century Gothic" panose="020B0502020202020204" pitchFamily="34" charset="0"/>
            </a:endParaRPr>
          </a:p>
          <a:p>
            <a:pPr marL="45720" indent="0">
              <a:buNone/>
            </a:pPr>
            <a:r>
              <a:rPr lang="es-ES" b="1" dirty="0">
                <a:latin typeface="Century Gothic" panose="020B0502020202020204" pitchFamily="34" charset="0"/>
              </a:rPr>
              <a:t>F</a:t>
            </a:r>
            <a:r>
              <a:rPr lang="es-SV" b="1" dirty="0">
                <a:latin typeface="Century Gothic" panose="020B0502020202020204" pitchFamily="34" charset="0"/>
              </a:rPr>
              <a:t>unciones</a:t>
            </a:r>
            <a:endParaRPr lang="es-SV" dirty="0">
              <a:latin typeface="Century Gothic" panose="020B0502020202020204" pitchFamily="34" charset="0"/>
            </a:endParaRPr>
          </a:p>
          <a:p>
            <a:pPr marL="45720" indent="0">
              <a:buNone/>
            </a:pPr>
            <a:endParaRPr lang="es-SV" dirty="0">
              <a:latin typeface="Century Gothic" panose="020B0502020202020204" pitchFamily="34" charset="0"/>
            </a:endParaRPr>
          </a:p>
          <a:p>
            <a:pPr lvl="0"/>
            <a:r>
              <a:rPr lang="es-SV" dirty="0">
                <a:latin typeface="Century Gothic" panose="020B0502020202020204" pitchFamily="34" charset="0"/>
              </a:rPr>
              <a:t>Difundir información de interés y las actividades de las obras de nuestra </a:t>
            </a:r>
            <a:r>
              <a:rPr lang="es-SV" dirty="0" err="1">
                <a:latin typeface="Century Gothic" panose="020B0502020202020204" pitchFamily="34" charset="0"/>
              </a:rPr>
              <a:t>Provinc</a:t>
            </a:r>
            <a:r>
              <a:rPr lang="es-ES" dirty="0" err="1">
                <a:latin typeface="Century Gothic" panose="020B0502020202020204" pitchFamily="34" charset="0"/>
              </a:rPr>
              <a:t>ia</a:t>
            </a:r>
            <a:r>
              <a:rPr lang="es-SV" dirty="0">
                <a:latin typeface="Century Gothic" panose="020B0502020202020204" pitchFamily="34" charset="0"/>
              </a:rPr>
              <a:t>.</a:t>
            </a:r>
          </a:p>
          <a:p>
            <a:pPr lvl="0"/>
            <a:r>
              <a:rPr lang="es-SV" dirty="0">
                <a:latin typeface="Century Gothic" panose="020B0502020202020204" pitchFamily="34" charset="0"/>
              </a:rPr>
              <a:t>Trabajar en coordinación con la Comisión Centroamericana  de Medios de Comunicación (C-CAM).</a:t>
            </a:r>
            <a:r>
              <a:rPr lang="es-ES" dirty="0">
                <a:latin typeface="Century Gothic" panose="020B0502020202020204" pitchFamily="34" charset="0"/>
              </a:rPr>
              <a:t> </a:t>
            </a:r>
            <a:r>
              <a:rPr lang="es-ES" dirty="0" err="1">
                <a:latin typeface="Century Gothic" panose="020B0502020202020204" pitchFamily="34" charset="0"/>
              </a:rPr>
              <a:t>Soberania</a:t>
            </a:r>
            <a:r>
              <a:rPr lang="es-ES" dirty="0">
                <a:latin typeface="Century Gothic" panose="020B0502020202020204" pitchFamily="34" charset="0"/>
              </a:rPr>
              <a:t> 2021.</a:t>
            </a:r>
            <a:endParaRPr lang="es-SV" dirty="0">
              <a:latin typeface="Century Gothic" panose="020B0502020202020204" pitchFamily="34" charset="0"/>
            </a:endParaRPr>
          </a:p>
          <a:p>
            <a:pPr lvl="0"/>
            <a:r>
              <a:rPr lang="es-SV" dirty="0">
                <a:latin typeface="Century Gothic" panose="020B0502020202020204" pitchFamily="34" charset="0"/>
              </a:rPr>
              <a:t>Administrar la información y el contenido de nuestra  página web y redes sociales.</a:t>
            </a:r>
          </a:p>
          <a:p>
            <a:pPr lvl="0"/>
            <a:r>
              <a:rPr lang="es-SV" dirty="0">
                <a:latin typeface="Century Gothic" panose="020B0502020202020204" pitchFamily="34" charset="0"/>
              </a:rPr>
              <a:t>Las demás funciones que sean asignadas por el Padre Provincial.</a:t>
            </a:r>
          </a:p>
          <a:p>
            <a:endParaRPr lang="es-SV" dirty="0">
              <a:latin typeface="Century Gothic" panose="020B0502020202020204" pitchFamily="34" charset="0"/>
            </a:endParaRPr>
          </a:p>
        </p:txBody>
      </p:sp>
      <p:pic>
        <p:nvPicPr>
          <p:cNvPr id="5" name="4 Imagen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64288" y="4964495"/>
            <a:ext cx="1815936" cy="16561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91568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055207" y="280832"/>
            <a:ext cx="7315200" cy="1154097"/>
          </a:xfrm>
        </p:spPr>
        <p:txBody>
          <a:bodyPr>
            <a:normAutofit/>
          </a:bodyPr>
          <a:lstStyle/>
          <a:p>
            <a:r>
              <a:rPr lang="es-ES">
                <a:latin typeface="Century Gothic" panose="020B0502020202020204" pitchFamily="34" charset="0"/>
              </a:rPr>
              <a:t>Lo que hacemos</a:t>
            </a:r>
            <a:endParaRPr lang="es-SV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971600" y="1628800"/>
            <a:ext cx="7315200" cy="3539527"/>
          </a:xfrm>
        </p:spPr>
        <p:txBody>
          <a:bodyPr>
            <a:normAutofit/>
          </a:bodyPr>
          <a:lstStyle/>
          <a:p>
            <a:pPr lvl="0"/>
            <a:r>
              <a:rPr lang="es-SV" dirty="0">
                <a:latin typeface="Century Gothic" panose="020B0502020202020204" pitchFamily="34" charset="0"/>
              </a:rPr>
              <a:t>Noticias de la Provincia.</a:t>
            </a:r>
          </a:p>
          <a:p>
            <a:pPr lvl="0"/>
            <a:r>
              <a:rPr lang="es-SV" dirty="0">
                <a:latin typeface="Century Gothic" panose="020B0502020202020204" pitchFamily="34" charset="0"/>
              </a:rPr>
              <a:t>Catálogo fotográfico. </a:t>
            </a:r>
          </a:p>
          <a:p>
            <a:pPr lvl="0"/>
            <a:r>
              <a:rPr lang="es-ES" dirty="0">
                <a:latin typeface="Century Gothic" panose="020B0502020202020204" pitchFamily="34" charset="0"/>
              </a:rPr>
              <a:t>Agenda</a:t>
            </a:r>
            <a:r>
              <a:rPr lang="es-SV" dirty="0">
                <a:latin typeface="Century Gothic" panose="020B0502020202020204" pitchFamily="34" charset="0"/>
              </a:rPr>
              <a:t> de Provincia.</a:t>
            </a:r>
          </a:p>
          <a:p>
            <a:pPr lvl="0"/>
            <a:r>
              <a:rPr lang="es-SV" dirty="0">
                <a:latin typeface="Century Gothic" panose="020B0502020202020204" pitchFamily="34" charset="0"/>
              </a:rPr>
              <a:t>Actualización de Web y Redes Sociales. </a:t>
            </a:r>
          </a:p>
          <a:p>
            <a:r>
              <a:rPr lang="es-SV" dirty="0">
                <a:latin typeface="Century Gothic" panose="020B0502020202020204" pitchFamily="34" charset="0"/>
              </a:rPr>
              <a:t>Digitalización de todos los documentos del archivo del P. Rutilio Grande, S.J.</a:t>
            </a:r>
          </a:p>
          <a:p>
            <a:endParaRPr lang="es-SV" dirty="0"/>
          </a:p>
        </p:txBody>
      </p:sp>
      <p:pic>
        <p:nvPicPr>
          <p:cNvPr id="4" name="3 Imagen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64288" y="4964495"/>
            <a:ext cx="1815936" cy="16561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75567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Imagen 1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38487" y="1397000"/>
            <a:ext cx="3067026" cy="406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669275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erspectiv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lásico de Office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erspectiv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alpha val="100000"/>
                <a:satMod val="160000"/>
                <a:lumMod val="105000"/>
              </a:schemeClr>
            </a:gs>
            <a:gs pos="41000">
              <a:schemeClr val="phClr">
                <a:tint val="57000"/>
                <a:satMod val="180000"/>
                <a:lumMod val="99000"/>
              </a:schemeClr>
            </a:gs>
            <a:gs pos="100000">
              <a:schemeClr val="phClr">
                <a:tint val="80000"/>
                <a:satMod val="200000"/>
                <a:lumMod val="104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6000"/>
                <a:satMod val="130000"/>
                <a:lumMod val="114000"/>
              </a:schemeClr>
            </a:gs>
            <a:gs pos="60000">
              <a:schemeClr val="phClr">
                <a:tint val="100000"/>
                <a:satMod val="106000"/>
                <a:lumMod val="110000"/>
              </a:schemeClr>
            </a:gs>
            <a:gs pos="100000">
              <a:schemeClr val="phClr"/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47625" dist="38100" dir="5400000" sy="98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woPt" dir="br">
              <a:rot lat="0" lon="0" rev="8700000"/>
            </a:lightRig>
          </a:scene3d>
          <a:sp3d prstMaterial="matte">
            <a:bevelT w="25400" h="53975"/>
          </a:sp3d>
        </a:effectStyle>
        <a:effectStyle>
          <a:effectLst>
            <a:reflection blurRad="12700" stA="24000" endPos="28000" dist="50800" dir="5400000" sy="-100000" rotWithShape="0"/>
          </a:effectLst>
          <a:scene3d>
            <a:camera prst="orthographicFront">
              <a:rot lat="0" lon="0" rev="0"/>
            </a:camera>
            <a:lightRig rig="threePt" dir="t">
              <a:rot lat="0" lon="0" rev="4800000"/>
            </a:lightRig>
          </a:scene3d>
          <a:sp3d>
            <a:bevelT w="69850" h="3175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80000"/>
                <a:satMod val="100000"/>
                <a:lumMod val="100000"/>
              </a:schemeClr>
            </a:gs>
            <a:gs pos="65000">
              <a:schemeClr val="phClr">
                <a:tint val="100000"/>
                <a:shade val="95000"/>
                <a:satMod val="100000"/>
                <a:lumMod val="100000"/>
              </a:schemeClr>
            </a:gs>
            <a:gs pos="100000">
              <a:schemeClr val="phClr">
                <a:tint val="88000"/>
                <a:shade val="100000"/>
                <a:satMod val="400000"/>
                <a:lumMod val="1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  <a:satMod val="90000"/>
              </a:schemeClr>
              <a:schemeClr val="phClr">
                <a:shade val="92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Perspective</Template>
  <TotalTime>404</TotalTime>
  <Words>187</Words>
  <Application>Microsoft Office PowerPoint</Application>
  <PresentationFormat>Presentación en pantalla (4:3)</PresentationFormat>
  <Paragraphs>19</Paragraphs>
  <Slides>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9" baseType="lpstr">
      <vt:lpstr>Arial</vt:lpstr>
      <vt:lpstr>Century Gothic</vt:lpstr>
      <vt:lpstr>Wingdings</vt:lpstr>
      <vt:lpstr>Perspectiva</vt:lpstr>
      <vt:lpstr>Presentación de PowerPoint</vt:lpstr>
      <vt:lpstr>¿Quiénes integran   la oficina de Comunicación de  Jesuitas Centroamérica?</vt:lpstr>
      <vt:lpstr>Presentación de PowerPoint</vt:lpstr>
      <vt:lpstr>Lo que hacemos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Eny</dc:creator>
  <cp:lastModifiedBy>COMUNICACION</cp:lastModifiedBy>
  <cp:revision>18</cp:revision>
  <dcterms:created xsi:type="dcterms:W3CDTF">2017-10-25T15:25:10Z</dcterms:created>
  <dcterms:modified xsi:type="dcterms:W3CDTF">2018-05-25T14:31:04Z</dcterms:modified>
</cp:coreProperties>
</file>