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F7D1-F23A-4E8E-8D81-0BDB99C0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7F3DF-D27A-436E-9397-32F59D69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B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85D8-31FB-4508-840E-EEE29D05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05E2-FEDE-4EDF-ADED-D336244B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7BC5-77CD-4159-95BB-941FA9F09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5663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F620-905C-4662-901B-2FE05287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68CA6-5E3B-41EB-A666-0C005C731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C32F-731B-47FE-B234-32559D28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7BBEA-ACEE-4219-9A01-6AB5C47E3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230E8-0FFB-45DE-B9D9-833F26EA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023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26429-1779-4013-85EA-918775E78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5772F-303E-4D81-8E6A-3A557C1EA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8E55-B9E5-4B45-89F4-1CBAE334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9491-38EF-4CD6-866D-3E7EF6A6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9F18A-5F23-4A9A-B7AF-B120E1B9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3774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2D4F-96A1-4265-AC0D-EA2BF3A4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87898-1562-43A9-8AD0-A3F1B714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B0317-76A8-4ED1-A9AF-8F00B558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CB7F6-3F4C-4976-A98C-F7F72359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D6222-E9F3-4075-B9C6-28623ED3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43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6DA1-B1F9-4956-8FA9-D919590C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F6A3D-6181-4FD3-9799-F48EF8A11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A0BEC-85DF-4221-B6D2-FE7AD428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4316B-A96F-4D1D-8F15-C8798B09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C40E7-D84E-48B1-901E-877C95E4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322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EF29-D70E-4DB9-9557-583E19D3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D7DDA-365F-45B9-892D-7B78875AE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8002F-5A26-488C-9A9C-7A609593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383BD-EEAA-48FF-8A0B-8BD381988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F177-F52B-4BA9-A5D5-EC54A5C1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0EA45-7C26-48E3-ACD5-EB93A448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1482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69A8-A816-406A-9AC6-8AA3ACC1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C31B7-BDBE-42DB-8B7C-B1FEB6D33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FE1B0-EB0A-4DF8-B016-A65D2765B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80DFB-0426-43B1-A27E-03E179851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9CDB4-1081-4FD2-A099-864E447FB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362C2-A0F0-4B72-B95D-6F247EDC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0DC939-9A41-4A91-915E-7B7F89B3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8C31D8-D1C5-4D5B-AF09-DA2EE9FC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2239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4C56-EB0C-4AF3-8588-BE4483DD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A25B0-22D3-428A-833D-546F48E1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BD27C-D54F-46C7-88F1-738077BA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A291F-D636-42A1-87D0-B5E47EE8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9060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E804C9-AAB1-409F-8EEC-F4F02231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0DCCF-D9CF-4E0A-9668-942881AF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DF5D5-D856-42E4-A5C8-F0E09EFB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7732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B88F-B70D-445B-BB95-41908D2F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3A31-0D82-44E5-B6F3-99E5D5CB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BA689-4A0A-4227-9097-373E6A364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00BC6-B602-4682-B77B-CA63AB9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C1EB3-7C3A-41D8-99FC-0D0DDA1F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BD56A-DA56-4BFC-BCEE-EE320586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883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256B-4288-48A5-AE76-F4A9650B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76205-3052-42DE-96D7-BB36BCA72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57BB-AC73-4945-9308-5A38540F0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2F4C-578B-439A-B448-57DF3A83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7E972-D72C-4017-9434-F3A5C4CF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DC39A-C127-48F5-A1D8-9D9EBD29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0833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92D6-1208-4E44-8AAB-BC68F728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B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BABBF-5AE7-4ECE-A1E7-5B07B0E7C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1ECDF-4801-4EBB-B3B5-686CE524F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37A0-8D3D-4567-BE56-BFF6FFB17BAB}" type="datetimeFigureOut">
              <a:rPr lang="es-BO" smtClean="0"/>
              <a:t>24/5/2018</a:t>
            </a:fld>
            <a:endParaRPr lang="es-B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D3D8F-FB5A-4547-BEF0-F8B0011D5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3E209-DABA-4258-BBC8-D9173643B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CECD-E0F1-4DC0-A41C-2BBA54329262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3258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615F3B-3E54-496C-8674-4788213F02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1B6D7-449D-4617-8D75-44E2592A1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1F9059-A466-412B-8A31-C0A1A1FD6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81414-B8F8-49C1-97A4-032E1776C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34296-709B-4AEB-AB85-084448833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005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4C5568-8A25-40B6-A214-42DE5430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7E16-7529-48DD-9970-E26B8872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876A9-5790-4646-9CEC-379EB6E9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B74397-5940-4DF0-9698-F7D7E7A2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919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15011B-56DF-4111-A6FD-BB99CF44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282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59774-D61C-460D-9457-5F7B84F68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275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39B71-D1F2-46AB-9BC7-888FB195D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12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Julia Luján Corrales</dc:creator>
  <cp:lastModifiedBy>COMUNICACION</cp:lastModifiedBy>
  <cp:revision>1</cp:revision>
  <dcterms:created xsi:type="dcterms:W3CDTF">2017-11-11T15:26:11Z</dcterms:created>
  <dcterms:modified xsi:type="dcterms:W3CDTF">2018-05-24T21:15:19Z</dcterms:modified>
</cp:coreProperties>
</file>