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5CF8-A847-4770-94DF-4FE4BB2E41DF}" type="datetimeFigureOut">
              <a:rPr lang="es-AR" smtClean="0"/>
              <a:t>25/5/2018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56FF-2666-437E-B000-2F90E8F2FD4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92807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5CF8-A847-4770-94DF-4FE4BB2E41DF}" type="datetimeFigureOut">
              <a:rPr lang="es-AR" smtClean="0"/>
              <a:t>25/5/2018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56FF-2666-437E-B000-2F90E8F2FD4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94718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5CF8-A847-4770-94DF-4FE4BB2E41DF}" type="datetimeFigureOut">
              <a:rPr lang="es-AR" smtClean="0"/>
              <a:t>25/5/2018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56FF-2666-437E-B000-2F90E8F2FD4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88801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5CF8-A847-4770-94DF-4FE4BB2E41DF}" type="datetimeFigureOut">
              <a:rPr lang="es-AR" smtClean="0"/>
              <a:t>25/5/2018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56FF-2666-437E-B000-2F90E8F2FD4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99840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5CF8-A847-4770-94DF-4FE4BB2E41DF}" type="datetimeFigureOut">
              <a:rPr lang="es-AR" smtClean="0"/>
              <a:t>25/5/2018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56FF-2666-437E-B000-2F90E8F2FD4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76094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5CF8-A847-4770-94DF-4FE4BB2E41DF}" type="datetimeFigureOut">
              <a:rPr lang="es-AR" smtClean="0"/>
              <a:t>25/5/2018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56FF-2666-437E-B000-2F90E8F2FD4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62331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5CF8-A847-4770-94DF-4FE4BB2E41DF}" type="datetimeFigureOut">
              <a:rPr lang="es-AR" smtClean="0"/>
              <a:t>25/5/2018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56FF-2666-437E-B000-2F90E8F2FD4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33751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5CF8-A847-4770-94DF-4FE4BB2E41DF}" type="datetimeFigureOut">
              <a:rPr lang="es-AR" smtClean="0"/>
              <a:t>25/5/2018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56FF-2666-437E-B000-2F90E8F2FD4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5198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5CF8-A847-4770-94DF-4FE4BB2E41DF}" type="datetimeFigureOut">
              <a:rPr lang="es-AR" smtClean="0"/>
              <a:t>25/5/2018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56FF-2666-437E-B000-2F90E8F2FD4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7563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5CF8-A847-4770-94DF-4FE4BB2E41DF}" type="datetimeFigureOut">
              <a:rPr lang="es-AR" smtClean="0"/>
              <a:t>25/5/2018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56FF-2666-437E-B000-2F90E8F2FD4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4523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5CF8-A847-4770-94DF-4FE4BB2E41DF}" type="datetimeFigureOut">
              <a:rPr lang="es-AR" smtClean="0"/>
              <a:t>25/5/2018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56FF-2666-437E-B000-2F90E8F2FD4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2213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5CF8-A847-4770-94DF-4FE4BB2E41DF}" type="datetimeFigureOut">
              <a:rPr lang="es-AR" smtClean="0"/>
              <a:t>25/5/2018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56FF-2666-437E-B000-2F90E8F2FD4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6923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5CF8-A847-4770-94DF-4FE4BB2E41DF}" type="datetimeFigureOut">
              <a:rPr lang="es-AR" smtClean="0"/>
              <a:t>25/5/2018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56FF-2666-437E-B000-2F90E8F2FD4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5726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E8BC5CF8-A847-4770-94DF-4FE4BB2E41DF}" type="datetimeFigureOut">
              <a:rPr lang="es-AR" smtClean="0"/>
              <a:t>25/5/2018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0EFA56FF-2666-437E-B000-2F90E8F2FD4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94882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8BC5CF8-A847-4770-94DF-4FE4BB2E41DF}" type="datetimeFigureOut">
              <a:rPr lang="es-AR" smtClean="0"/>
              <a:t>25/5/2018</a:t>
            </a:fld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0EFA56FF-2666-437E-B000-2F90E8F2FD4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494852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679" y="4630486"/>
            <a:ext cx="6530341" cy="253945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83920" y="1630680"/>
            <a:ext cx="10439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Oficina de </a:t>
            </a:r>
          </a:p>
          <a:p>
            <a:r>
              <a:rPr lang="es-ES" sz="2800" dirty="0"/>
              <a:t>Comunicación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9920833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Equipo 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rgbClr val="981E3C"/>
                </a:solidFill>
              </a:rPr>
              <a:t>Delegado de Comunicación – Mariano Durand </a:t>
            </a:r>
          </a:p>
          <a:p>
            <a:r>
              <a:rPr lang="es-ES" dirty="0">
                <a:solidFill>
                  <a:srgbClr val="981E3C"/>
                </a:solidFill>
              </a:rPr>
              <a:t>Encargada de Contenidos – María Sol Galera</a:t>
            </a:r>
          </a:p>
          <a:p>
            <a:r>
              <a:rPr lang="es-ES" dirty="0">
                <a:solidFill>
                  <a:srgbClr val="981E3C"/>
                </a:solidFill>
              </a:rPr>
              <a:t>Encargada de Diseño Gráfico – Eva Del Castillo</a:t>
            </a:r>
            <a:endParaRPr lang="es-AR" dirty="0">
              <a:solidFill>
                <a:srgbClr val="981E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1717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Tareas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rgbClr val="981E3C"/>
                </a:solidFill>
              </a:rPr>
              <a:t>Sostenimiento de la página web </a:t>
            </a:r>
            <a:r>
              <a:rPr lang="es-AR" dirty="0">
                <a:solidFill>
                  <a:srgbClr val="981E3C"/>
                </a:solidFill>
              </a:rPr>
              <a:t>y</a:t>
            </a:r>
            <a:br>
              <a:rPr lang="es-AR" dirty="0">
                <a:solidFill>
                  <a:srgbClr val="981E3C"/>
                </a:solidFill>
              </a:rPr>
            </a:br>
            <a:r>
              <a:rPr lang="es-AR" dirty="0">
                <a:solidFill>
                  <a:srgbClr val="981E3C"/>
                </a:solidFill>
              </a:rPr>
              <a:t>plataformas homónimas  </a:t>
            </a:r>
            <a:endParaRPr lang="es-ES" dirty="0">
              <a:solidFill>
                <a:srgbClr val="981E3C"/>
              </a:solidFill>
            </a:endParaRPr>
          </a:p>
        </p:txBody>
      </p:sp>
      <p:pic>
        <p:nvPicPr>
          <p:cNvPr id="5" name="Picture 9" descr="C:\Users\Comunicacion 2\Pictures\Screenshots\Captura de pantalla (43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11480" r="31333" b="6459"/>
          <a:stretch/>
        </p:blipFill>
        <p:spPr bwMode="auto">
          <a:xfrm rot="353750">
            <a:off x="6300597" y="424476"/>
            <a:ext cx="4942632" cy="423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C:\Users\Comunicacion 2\Pictures\Screenshots\Captura de pantalla (40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9" r="48319" b="6042"/>
          <a:stretch/>
        </p:blipFill>
        <p:spPr bwMode="auto">
          <a:xfrm rot="20906679">
            <a:off x="3298677" y="710039"/>
            <a:ext cx="2886444" cy="258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Comunicacion 2\Pictures\Screenshots\Captura de pantalla (4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03082">
            <a:off x="7683778" y="3752293"/>
            <a:ext cx="4388089" cy="25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Comunicacion 2\Pictures\Screenshots\Captura de pantalla (42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07"/>
          <a:stretch/>
        </p:blipFill>
        <p:spPr bwMode="auto">
          <a:xfrm rot="654801">
            <a:off x="4027921" y="4453006"/>
            <a:ext cx="3135953" cy="218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79943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ipse 12"/>
          <p:cNvSpPr/>
          <p:nvPr/>
        </p:nvSpPr>
        <p:spPr>
          <a:xfrm>
            <a:off x="6989047" y="3874871"/>
            <a:ext cx="2022529" cy="1991532"/>
          </a:xfrm>
          <a:prstGeom prst="ellipse">
            <a:avLst/>
          </a:prstGeom>
          <a:solidFill>
            <a:srgbClr val="981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Elipse 1"/>
          <p:cNvSpPr/>
          <p:nvPr/>
        </p:nvSpPr>
        <p:spPr>
          <a:xfrm>
            <a:off x="3254087" y="3984603"/>
            <a:ext cx="2022529" cy="1991532"/>
          </a:xfrm>
          <a:prstGeom prst="ellipse">
            <a:avLst/>
          </a:prstGeom>
          <a:solidFill>
            <a:srgbClr val="981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Elipse 2"/>
          <p:cNvSpPr/>
          <p:nvPr/>
        </p:nvSpPr>
        <p:spPr>
          <a:xfrm>
            <a:off x="6989047" y="701863"/>
            <a:ext cx="2022529" cy="1991532"/>
          </a:xfrm>
          <a:prstGeom prst="ellipse">
            <a:avLst/>
          </a:prstGeom>
          <a:solidFill>
            <a:srgbClr val="981E3C"/>
          </a:solidFill>
          <a:ln>
            <a:solidFill>
              <a:srgbClr val="981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076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922" y="4272330"/>
            <a:ext cx="1489974" cy="148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unite4heritage.org/themes/custom/u4h/images/icons/inst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520" y="989590"/>
            <a:ext cx="1369581" cy="136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243927" y="2874089"/>
            <a:ext cx="2178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600" dirty="0">
                <a:solidFill>
                  <a:srgbClr val="981E3C"/>
                </a:solidFill>
                <a:latin typeface="+mj-lt"/>
              </a:rPr>
              <a:t>web</a:t>
            </a:r>
            <a:r>
              <a:rPr lang="es-AR" sz="1200" dirty="0">
                <a:solidFill>
                  <a:srgbClr val="981E3C"/>
                </a:solidFill>
                <a:latin typeface="+mj-lt"/>
              </a:rPr>
              <a:t>.</a:t>
            </a:r>
            <a:r>
              <a:rPr lang="es-AR" dirty="0">
                <a:solidFill>
                  <a:srgbClr val="981E3C"/>
                </a:solidFill>
                <a:latin typeface="+mj-lt"/>
              </a:rPr>
              <a:t>jesuitasaru</a:t>
            </a:r>
            <a:r>
              <a:rPr lang="es-AR" sz="1400" dirty="0">
                <a:solidFill>
                  <a:srgbClr val="981E3C"/>
                </a:solidFill>
                <a:latin typeface="+mj-lt"/>
              </a:rPr>
              <a:t>.org</a:t>
            </a:r>
          </a:p>
        </p:txBody>
      </p:sp>
      <p:sp>
        <p:nvSpPr>
          <p:cNvPr id="9" name="Elipse 8"/>
          <p:cNvSpPr/>
          <p:nvPr/>
        </p:nvSpPr>
        <p:spPr>
          <a:xfrm>
            <a:off x="3254533" y="701040"/>
            <a:ext cx="2022529" cy="1991532"/>
          </a:xfrm>
          <a:prstGeom prst="ellipse">
            <a:avLst/>
          </a:prstGeom>
          <a:solidFill>
            <a:srgbClr val="981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CuadroTexto 5"/>
          <p:cNvSpPr txBox="1"/>
          <p:nvPr/>
        </p:nvSpPr>
        <p:spPr>
          <a:xfrm>
            <a:off x="3499922" y="1251889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/>
              <a:t>www</a:t>
            </a:r>
            <a:endParaRPr lang="es-AR" sz="4400" dirty="0"/>
          </a:p>
        </p:txBody>
      </p:sp>
      <p:pic>
        <p:nvPicPr>
          <p:cNvPr id="3080" name="Picture 8" descr="http://www.unite4heritage.org/themes/custom/u4h/images/icons/twit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444" y="4075770"/>
            <a:ext cx="1589733" cy="158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7285359" y="2981122"/>
            <a:ext cx="13997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solidFill>
                  <a:srgbClr val="981E3C"/>
                </a:solidFill>
                <a:latin typeface="+mj-lt"/>
              </a:rPr>
              <a:t>@</a:t>
            </a:r>
            <a:r>
              <a:rPr lang="es-ES" sz="1600" dirty="0" err="1">
                <a:solidFill>
                  <a:srgbClr val="981E3C"/>
                </a:solidFill>
                <a:latin typeface="+mj-lt"/>
              </a:rPr>
              <a:t>jesuitasaru</a:t>
            </a:r>
            <a:endParaRPr lang="es-AR" sz="1400" dirty="0">
              <a:solidFill>
                <a:srgbClr val="981E3C"/>
              </a:solidFill>
              <a:latin typeface="+mj-lt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733483" y="6080907"/>
            <a:ext cx="30524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600" dirty="0">
                <a:solidFill>
                  <a:srgbClr val="981E3C"/>
                </a:solidFill>
                <a:latin typeface="+mj-lt"/>
              </a:rPr>
              <a:t>Jesuitas Argentina y Uruguay</a:t>
            </a:r>
            <a:endParaRPr lang="es-AR" sz="1400" dirty="0">
              <a:solidFill>
                <a:srgbClr val="981E3C"/>
              </a:solidFill>
              <a:latin typeface="+mj-lt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7257959" y="6159202"/>
            <a:ext cx="14847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600" dirty="0">
                <a:solidFill>
                  <a:srgbClr val="981E3C"/>
                </a:solidFill>
                <a:latin typeface="+mj-lt"/>
              </a:rPr>
              <a:t>@</a:t>
            </a:r>
            <a:r>
              <a:rPr lang="es-AR" sz="1600" dirty="0" err="1">
                <a:solidFill>
                  <a:srgbClr val="981E3C"/>
                </a:solidFill>
                <a:latin typeface="+mj-lt"/>
              </a:rPr>
              <a:t>jesuitasARU</a:t>
            </a:r>
            <a:endParaRPr lang="es-AR" sz="1400" dirty="0">
              <a:solidFill>
                <a:srgbClr val="981E3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709010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92423" y="533400"/>
            <a:ext cx="5318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981E3C"/>
                </a:solidFill>
              </a:rPr>
              <a:t>Colabora con la pastoral Juvenil y Vocacional produciendo contenidos, y sosteniendo otras plataformas.</a:t>
            </a:r>
          </a:p>
          <a:p>
            <a:endParaRPr lang="es-ES" dirty="0">
              <a:solidFill>
                <a:srgbClr val="981E3C"/>
              </a:solidFill>
            </a:endParaRPr>
          </a:p>
          <a:p>
            <a:endParaRPr lang="es-E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FF0000"/>
              </a:solidFill>
            </a:endParaRPr>
          </a:p>
          <a:p>
            <a:endParaRPr lang="es-AR" dirty="0">
              <a:solidFill>
                <a:srgbClr val="FF0000"/>
              </a:solidFill>
            </a:endParaRPr>
          </a:p>
        </p:txBody>
      </p:sp>
      <p:pic>
        <p:nvPicPr>
          <p:cNvPr id="2050" name="Picture 2" descr="La imagen puede contener: tex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513">
            <a:off x="5120475" y="604747"/>
            <a:ext cx="4245944" cy="318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a imagen puede contener: una o varias person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3219">
            <a:off x="8708495" y="3161354"/>
            <a:ext cx="2936228" cy="293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a imagen puede contener: tex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8703">
            <a:off x="271812" y="1855227"/>
            <a:ext cx="2928251" cy="412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a imagen puede contener: tex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3113">
            <a:off x="3152882" y="2649382"/>
            <a:ext cx="2786434" cy="316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a imagen puede contener: una o varias personas y tex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533">
            <a:off x="8957677" y="320183"/>
            <a:ext cx="2722461" cy="271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7"/>
          <a:srcRect l="17670" t="15965" r="37712" b="5165"/>
          <a:stretch/>
        </p:blipFill>
        <p:spPr>
          <a:xfrm rot="20555337">
            <a:off x="5389734" y="3983091"/>
            <a:ext cx="2836225" cy="282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3035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a imagen puede contener: una o varias personas, montaña, texto, naturaleza y exteri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5636">
            <a:off x="158513" y="199505"/>
            <a:ext cx="4754309" cy="381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267" y="4206465"/>
            <a:ext cx="5411039" cy="200289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243" y="2612344"/>
            <a:ext cx="3499658" cy="349965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4258">
            <a:off x="7556271" y="371469"/>
            <a:ext cx="4714846" cy="17451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4769">
            <a:off x="7549932" y="4158990"/>
            <a:ext cx="2758818" cy="27588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7901">
            <a:off x="-884" y="4158132"/>
            <a:ext cx="3241964" cy="3241964"/>
          </a:xfrm>
          <a:prstGeom prst="rect">
            <a:avLst/>
          </a:prstGeom>
        </p:spPr>
      </p:pic>
      <p:pic>
        <p:nvPicPr>
          <p:cNvPr id="4100" name="Picture 4" descr="La imagen puede contener: 4 personas, exterior y naturalez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5872">
            <a:off x="5502199" y="609904"/>
            <a:ext cx="2660807" cy="324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549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a imagen puede contener: 29 personas, personas sonriendo, tex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3233">
            <a:off x="-268059" y="174249"/>
            <a:ext cx="3906981" cy="390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a imagen puede contener: 1 persona, exterior y naturale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7494">
            <a:off x="3520253" y="905032"/>
            <a:ext cx="4274501" cy="427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No hay texto alternativo automático disponibl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478" y="2188464"/>
            <a:ext cx="3527645" cy="415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365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88" y="77667"/>
            <a:ext cx="3884127" cy="2994265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2295928" y="3246215"/>
            <a:ext cx="3101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rgbClr val="981E3C"/>
                </a:solidFill>
              </a:rPr>
              <a:t>Cenntro</a:t>
            </a:r>
            <a:r>
              <a:rPr lang="es-ES" dirty="0">
                <a:solidFill>
                  <a:srgbClr val="981E3C"/>
                </a:solidFill>
              </a:rPr>
              <a:t> Manresa</a:t>
            </a:r>
          </a:p>
          <a:p>
            <a:endParaRPr lang="es-ES" dirty="0">
              <a:solidFill>
                <a:srgbClr val="981E3C"/>
              </a:solidFill>
            </a:endParaRPr>
          </a:p>
          <a:p>
            <a:endParaRPr lang="es-ES" dirty="0">
              <a:solidFill>
                <a:srgbClr val="981E3C"/>
              </a:solidFill>
            </a:endParaRPr>
          </a:p>
          <a:p>
            <a:r>
              <a:rPr lang="es-ES" dirty="0">
                <a:solidFill>
                  <a:srgbClr val="981E3C"/>
                </a:solidFill>
              </a:rPr>
              <a:t>@</a:t>
            </a:r>
            <a:r>
              <a:rPr lang="es-ES" dirty="0" err="1">
                <a:solidFill>
                  <a:srgbClr val="981E3C"/>
                </a:solidFill>
              </a:rPr>
              <a:t>centromanresacba</a:t>
            </a:r>
            <a:endParaRPr lang="es-AR" dirty="0">
              <a:solidFill>
                <a:srgbClr val="981E3C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6454588" y="3219320"/>
            <a:ext cx="5254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4"/>
                </a:solidFill>
              </a:rPr>
              <a:t>Vocaciones Jesuitas Argentina y Uruguay</a:t>
            </a:r>
          </a:p>
          <a:p>
            <a:endParaRPr lang="es-ES" dirty="0">
              <a:solidFill>
                <a:schemeClr val="accent4"/>
              </a:solidFill>
            </a:endParaRPr>
          </a:p>
          <a:p>
            <a:endParaRPr lang="es-ES" dirty="0">
              <a:solidFill>
                <a:schemeClr val="accent4"/>
              </a:solidFill>
            </a:endParaRPr>
          </a:p>
          <a:p>
            <a:r>
              <a:rPr lang="es-ES" dirty="0" err="1">
                <a:solidFill>
                  <a:schemeClr val="accent4"/>
                </a:solidFill>
              </a:rPr>
              <a:t>vocacionesjesuitasaru</a:t>
            </a:r>
            <a:endParaRPr lang="es-AR" dirty="0">
              <a:solidFill>
                <a:schemeClr val="accent4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1615472" y="3066350"/>
            <a:ext cx="645560" cy="64118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8" name="Picture 4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429" y="3071932"/>
            <a:ext cx="635603" cy="63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lipse 18"/>
          <p:cNvSpPr/>
          <p:nvPr/>
        </p:nvSpPr>
        <p:spPr>
          <a:xfrm>
            <a:off x="5809028" y="3066350"/>
            <a:ext cx="645560" cy="64118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0" name="Picture 4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85" y="3071932"/>
            <a:ext cx="635603" cy="63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Elipse 22"/>
          <p:cNvSpPr/>
          <p:nvPr/>
        </p:nvSpPr>
        <p:spPr>
          <a:xfrm>
            <a:off x="5809028" y="3905796"/>
            <a:ext cx="645560" cy="64118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5" name="Picture 6" descr="http://www.unite4heritage.org/themes/custom/u4h/images/icons/inst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071" y="3917997"/>
            <a:ext cx="628984" cy="62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Elipse 25"/>
          <p:cNvSpPr/>
          <p:nvPr/>
        </p:nvSpPr>
        <p:spPr>
          <a:xfrm>
            <a:off x="1580081" y="3917997"/>
            <a:ext cx="645560" cy="64118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7" name="Picture 6" descr="http://www.unite4heritage.org/themes/custom/u4h/images/icons/inst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124" y="3930198"/>
            <a:ext cx="628984" cy="62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497" y="1270276"/>
            <a:ext cx="4089219" cy="1029972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3658564" y="5288931"/>
            <a:ext cx="3925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4"/>
                </a:solidFill>
              </a:rPr>
              <a:t>Red Juvenil Ignaciana</a:t>
            </a:r>
          </a:p>
          <a:p>
            <a:pPr algn="ctr"/>
            <a:endParaRPr lang="es-ES" dirty="0">
              <a:solidFill>
                <a:schemeClr val="accent4"/>
              </a:solidFill>
            </a:endParaRPr>
          </a:p>
          <a:p>
            <a:pPr algn="ctr"/>
            <a:r>
              <a:rPr lang="es-ES" dirty="0">
                <a:solidFill>
                  <a:schemeClr val="accent4"/>
                </a:solidFill>
              </a:rPr>
              <a:t>Espiritualidad Ignaciana</a:t>
            </a:r>
            <a:endParaRPr lang="es-AR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47103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Personalizado 6">
      <a:dk1>
        <a:srgbClr val="FFFFFF"/>
      </a:dk1>
      <a:lt1>
        <a:sysClr val="window" lastClr="FFFFFF"/>
      </a:lt1>
      <a:dk2>
        <a:srgbClr val="FFFFFF"/>
      </a:dk2>
      <a:lt2>
        <a:srgbClr val="636363"/>
      </a:lt2>
      <a:accent1>
        <a:srgbClr val="981E32"/>
      </a:accent1>
      <a:accent2>
        <a:srgbClr val="981E32"/>
      </a:accent2>
      <a:accent3>
        <a:srgbClr val="981E32"/>
      </a:accent3>
      <a:accent4>
        <a:srgbClr val="981E32"/>
      </a:accent4>
      <a:accent5>
        <a:srgbClr val="900E18"/>
      </a:accent5>
      <a:accent6>
        <a:srgbClr val="981E32"/>
      </a:accent6>
      <a:hlink>
        <a:srgbClr val="8F8F8F"/>
      </a:hlink>
      <a:folHlink>
        <a:srgbClr val="A5A5A5"/>
      </a:folHlink>
    </a:clrScheme>
    <a:fontScheme name="Ci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1480</TotalTime>
  <Words>76</Words>
  <Application>Microsoft Office PowerPoint</Application>
  <PresentationFormat>Panorámica</PresentationFormat>
  <Paragraphs>29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2</vt:lpstr>
      <vt:lpstr>Citable</vt:lpstr>
      <vt:lpstr>Presentación de PowerPoint</vt:lpstr>
      <vt:lpstr>Equipo </vt:lpstr>
      <vt:lpstr>Tareas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Mariano DURAND S.J.</dc:creator>
  <cp:lastModifiedBy>COMUNICACION</cp:lastModifiedBy>
  <cp:revision>21</cp:revision>
  <dcterms:created xsi:type="dcterms:W3CDTF">2017-11-14T13:14:29Z</dcterms:created>
  <dcterms:modified xsi:type="dcterms:W3CDTF">2018-05-25T16:27:35Z</dcterms:modified>
</cp:coreProperties>
</file>