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5BFF-3B9C-D244-8878-7B56672B98FE}" type="datetimeFigureOut">
              <a:rPr lang="es-ES_tradnl" smtClean="0"/>
              <a:t>25/05/2018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42C-BDBE-1C44-85B0-B378C21F899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5BFF-3B9C-D244-8878-7B56672B98FE}" type="datetimeFigureOut">
              <a:rPr lang="es-ES_tradnl" smtClean="0"/>
              <a:t>25/05/2018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42C-BDBE-1C44-85B0-B378C21F899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5BFF-3B9C-D244-8878-7B56672B98FE}" type="datetimeFigureOut">
              <a:rPr lang="es-ES_tradnl" smtClean="0"/>
              <a:t>25/05/2018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42C-BDBE-1C44-85B0-B378C21F899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5BFF-3B9C-D244-8878-7B56672B98FE}" type="datetimeFigureOut">
              <a:rPr lang="es-ES_tradnl" smtClean="0"/>
              <a:t>25/05/2018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42C-BDBE-1C44-85B0-B378C21F899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5BFF-3B9C-D244-8878-7B56672B98FE}" type="datetimeFigureOut">
              <a:rPr lang="es-ES_tradnl" smtClean="0"/>
              <a:t>25/05/2018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42C-BDBE-1C44-85B0-B378C21F899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5BFF-3B9C-D244-8878-7B56672B98FE}" type="datetimeFigureOut">
              <a:rPr lang="es-ES_tradnl" smtClean="0"/>
              <a:t>25/05/2018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42C-BDBE-1C44-85B0-B378C21F899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5BFF-3B9C-D244-8878-7B56672B98FE}" type="datetimeFigureOut">
              <a:rPr lang="es-ES_tradnl" smtClean="0"/>
              <a:t>25/05/2018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42C-BDBE-1C44-85B0-B378C21F899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5BFF-3B9C-D244-8878-7B56672B98FE}" type="datetimeFigureOut">
              <a:rPr lang="es-ES_tradnl" smtClean="0"/>
              <a:t>25/05/2018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42C-BDBE-1C44-85B0-B378C21F899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5BFF-3B9C-D244-8878-7B56672B98FE}" type="datetimeFigureOut">
              <a:rPr lang="es-ES_tradnl" smtClean="0"/>
              <a:t>25/05/2018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42C-BDBE-1C44-85B0-B378C21F899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5BFF-3B9C-D244-8878-7B56672B98FE}" type="datetimeFigureOut">
              <a:rPr lang="es-ES_tradnl" smtClean="0"/>
              <a:t>25/05/2018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42C-BDBE-1C44-85B0-B378C21F899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5BFF-3B9C-D244-8878-7B56672B98FE}" type="datetimeFigureOut">
              <a:rPr lang="es-ES_tradnl" smtClean="0"/>
              <a:t>25/05/2018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D42C-BDBE-1C44-85B0-B378C21F899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85BFF-3B9C-D244-8878-7B56672B98FE}" type="datetimeFigureOut">
              <a:rPr lang="es-ES_tradnl" smtClean="0"/>
              <a:t>25/05/2018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D42C-BDBE-1C44-85B0-B378C21F899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20" y="516190"/>
            <a:ext cx="6888480" cy="439433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88005" y="4910523"/>
            <a:ext cx="5909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accent2">
                    <a:lumMod val="50000"/>
                  </a:schemeClr>
                </a:solidFill>
              </a:rPr>
              <a:t>Provincia de las Antillas</a:t>
            </a: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51" y="4480560"/>
            <a:ext cx="2726429" cy="17392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u="sng" dirty="0" err="1">
                <a:solidFill>
                  <a:schemeClr val="accent4">
                    <a:lumMod val="75000"/>
                  </a:schemeClr>
                </a:solidFill>
              </a:rPr>
              <a:t>Qu</a:t>
            </a:r>
            <a:r>
              <a:rPr lang="en-US" b="1" u="sng" dirty="0" err="1">
                <a:solidFill>
                  <a:schemeClr val="accent4">
                    <a:lumMod val="75000"/>
                  </a:schemeClr>
                </a:solidFill>
              </a:rPr>
              <a:t>é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accent4">
                    <a:lumMod val="75000"/>
                  </a:schemeClr>
                </a:solidFill>
              </a:rPr>
              <a:t>hacemos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s-ES_tradnl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93570" y="1690688"/>
            <a:ext cx="9460230" cy="3477895"/>
          </a:xfrm>
        </p:spPr>
        <p:txBody>
          <a:bodyPr/>
          <a:lstStyle/>
          <a:p>
            <a:r>
              <a:rPr lang="es-ES_tradnl" dirty="0" err="1"/>
              <a:t>Bolet</a:t>
            </a:r>
            <a:r>
              <a:rPr lang="en-US" dirty="0" err="1"/>
              <a:t>ín</a:t>
            </a:r>
            <a:r>
              <a:rPr lang="en-US" dirty="0"/>
              <a:t> </a:t>
            </a:r>
            <a:r>
              <a:rPr lang="en-US" dirty="0" err="1"/>
              <a:t>mensual</a:t>
            </a:r>
            <a:r>
              <a:rPr lang="en-US" dirty="0"/>
              <a:t> “</a:t>
            </a:r>
            <a:r>
              <a:rPr lang="en-US" dirty="0" err="1"/>
              <a:t>Jesuitas</a:t>
            </a:r>
            <a:r>
              <a:rPr lang="en-US" dirty="0"/>
              <a:t>” ( antes </a:t>
            </a:r>
            <a:r>
              <a:rPr lang="en-US" dirty="0" err="1"/>
              <a:t>Info+redina</a:t>
            </a:r>
            <a:r>
              <a:rPr lang="en-US" dirty="0"/>
              <a:t>)</a:t>
            </a:r>
          </a:p>
          <a:p>
            <a:r>
              <a:rPr lang="en-US" dirty="0" err="1"/>
              <a:t>Revista</a:t>
            </a:r>
            <a:r>
              <a:rPr lang="en-US" dirty="0"/>
              <a:t> de la </a:t>
            </a:r>
            <a:r>
              <a:rPr lang="en-US" dirty="0" err="1"/>
              <a:t>Oficina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 ( </a:t>
            </a:r>
            <a:r>
              <a:rPr lang="en-US" dirty="0" err="1"/>
              <a:t>edición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)</a:t>
            </a:r>
          </a:p>
          <a:p>
            <a:r>
              <a:rPr lang="en-US" dirty="0" err="1"/>
              <a:t>Catálogo</a:t>
            </a:r>
            <a:endParaRPr lang="en-US" dirty="0"/>
          </a:p>
          <a:p>
            <a:r>
              <a:rPr lang="en-US" dirty="0" err="1"/>
              <a:t>Redes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:  Facebook, Twitter y un canal de you tube </a:t>
            </a:r>
          </a:p>
          <a:p>
            <a:r>
              <a:rPr lang="en-US" dirty="0" err="1"/>
              <a:t>Alimentar</a:t>
            </a:r>
            <a:r>
              <a:rPr lang="en-US" dirty="0"/>
              <a:t>  el </a:t>
            </a:r>
            <a:r>
              <a:rPr lang="en-US" dirty="0" err="1"/>
              <a:t>sitio</a:t>
            </a:r>
            <a:r>
              <a:rPr lang="en-US" dirty="0"/>
              <a:t> web</a:t>
            </a:r>
          </a:p>
          <a:p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editoriales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23" y="673735"/>
            <a:ext cx="8779967" cy="5162868"/>
          </a:xfrm>
        </p:spPr>
      </p:pic>
    </p:spTree>
    <p:extLst>
      <p:ext uri="{BB962C8B-B14F-4D97-AF65-F5344CB8AC3E}">
        <p14:creationId xmlns:p14="http://schemas.microsoft.com/office/powerpoint/2010/main" val="62014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40" y="365125"/>
            <a:ext cx="9571519" cy="5628323"/>
          </a:xfrm>
        </p:spPr>
      </p:pic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88" y="273685"/>
            <a:ext cx="9334874" cy="5811838"/>
          </a:xfrm>
        </p:spPr>
      </p:pic>
    </p:spTree>
    <p:extLst>
      <p:ext uri="{BB962C8B-B14F-4D97-AF65-F5344CB8AC3E}">
        <p14:creationId xmlns:p14="http://schemas.microsoft.com/office/powerpoint/2010/main" val="26015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98" y="365125"/>
            <a:ext cx="9883604" cy="5811838"/>
          </a:xfrm>
        </p:spPr>
      </p:pic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94" y="3479800"/>
            <a:ext cx="1551389" cy="15722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u="sng" dirty="0">
                <a:solidFill>
                  <a:schemeClr val="accent4">
                    <a:lumMod val="75000"/>
                  </a:schemeClr>
                </a:solidFill>
              </a:rPr>
              <a:t>Nuevos espacios de </a:t>
            </a:r>
            <a:r>
              <a:rPr lang="es-ES_tradnl" b="1" u="sng" dirty="0" err="1">
                <a:solidFill>
                  <a:schemeClr val="accent4">
                    <a:lumMod val="75000"/>
                  </a:schemeClr>
                </a:solidFill>
              </a:rPr>
              <a:t>comunicaci</a:t>
            </a:r>
            <a:r>
              <a:rPr lang="en-US" b="1" u="sng" dirty="0" err="1">
                <a:solidFill>
                  <a:schemeClr val="accent4">
                    <a:lumMod val="75000"/>
                  </a:schemeClr>
                </a:solidFill>
              </a:rPr>
              <a:t>ón</a:t>
            </a:r>
            <a:endParaRPr lang="es-ES_tradnl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1109" y="2237105"/>
            <a:ext cx="7168141" cy="29063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REDINA: 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correos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Grupo</a:t>
            </a:r>
            <a:r>
              <a:rPr lang="en-US" dirty="0"/>
              <a:t> de WhatsApp.  -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somos</a:t>
            </a:r>
            <a:r>
              <a:rPr lang="en-US" dirty="0"/>
              <a:t> </a:t>
            </a:r>
            <a:r>
              <a:rPr lang="en-US" dirty="0" err="1"/>
              <a:t>administradores</a:t>
            </a:r>
            <a:r>
              <a:rPr lang="en-US" dirty="0"/>
              <a:t>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41" y="4480560"/>
            <a:ext cx="2726429" cy="17392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40" y="1690688"/>
            <a:ext cx="1242695" cy="12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u="sng" dirty="0">
                <a:solidFill>
                  <a:schemeClr val="accent4">
                    <a:lumMod val="75000"/>
                  </a:schemeClr>
                </a:solidFill>
              </a:rPr>
              <a:t>Equipo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49830" y="1757204"/>
            <a:ext cx="5665470" cy="2380615"/>
          </a:xfrm>
        </p:spPr>
        <p:txBody>
          <a:bodyPr/>
          <a:lstStyle/>
          <a:p>
            <a:r>
              <a:rPr lang="es-ES_tradnl" dirty="0"/>
              <a:t>El delegado de </a:t>
            </a:r>
            <a:r>
              <a:rPr lang="es-ES_tradnl" dirty="0" err="1"/>
              <a:t>Comunicaci</a:t>
            </a:r>
            <a:r>
              <a:rPr lang="en-US" dirty="0" err="1"/>
              <a:t>ón</a:t>
            </a:r>
            <a:endParaRPr lang="en-US" dirty="0"/>
          </a:p>
          <a:p>
            <a:r>
              <a:rPr lang="en-US" dirty="0"/>
              <a:t>El Provincial</a:t>
            </a:r>
          </a:p>
          <a:p>
            <a:r>
              <a:rPr lang="en-US" dirty="0" err="1"/>
              <a:t>Diseñadora</a:t>
            </a:r>
            <a:r>
              <a:rPr lang="en-US" dirty="0"/>
              <a:t> </a:t>
            </a:r>
            <a:r>
              <a:rPr lang="en-US" dirty="0" err="1"/>
              <a:t>gráfica</a:t>
            </a:r>
            <a:endParaRPr lang="en-US" dirty="0"/>
          </a:p>
          <a:p>
            <a:r>
              <a:rPr lang="en-US" dirty="0" err="1"/>
              <a:t>Escolares</a:t>
            </a:r>
            <a:r>
              <a:rPr lang="en-US" dirty="0"/>
              <a:t> 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731" y="4480560"/>
            <a:ext cx="2726429" cy="173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7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531" y="4420858"/>
            <a:ext cx="2726429" cy="17392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34150" cy="1325563"/>
          </a:xfrm>
        </p:spPr>
        <p:txBody>
          <a:bodyPr/>
          <a:lstStyle/>
          <a:p>
            <a:r>
              <a:rPr lang="es-ES_tradnl" b="1" u="sng" dirty="0">
                <a:solidFill>
                  <a:schemeClr val="accent4">
                    <a:lumMod val="75000"/>
                  </a:schemeClr>
                </a:solidFill>
              </a:rPr>
              <a:t>Proyección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8576" y="1894205"/>
            <a:ext cx="7626854" cy="3226435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Integrar nuevo personal al equipo</a:t>
            </a:r>
          </a:p>
          <a:p>
            <a:r>
              <a:rPr lang="es-ES_tradnl" dirty="0"/>
              <a:t>Nuevo sitio web</a:t>
            </a:r>
          </a:p>
          <a:p>
            <a:r>
              <a:rPr lang="es-ES_tradnl" dirty="0"/>
              <a:t>Mejorar la </a:t>
            </a:r>
            <a:r>
              <a:rPr lang="es-ES_tradnl" dirty="0" err="1"/>
              <a:t>planificaci</a:t>
            </a:r>
            <a:r>
              <a:rPr lang="en-US" dirty="0" err="1"/>
              <a:t>ón</a:t>
            </a:r>
            <a:endParaRPr lang="es-ES_tradnl" dirty="0"/>
          </a:p>
          <a:p>
            <a:r>
              <a:rPr lang="en-US" dirty="0"/>
              <a:t>Mayor </a:t>
            </a:r>
            <a:r>
              <a:rPr lang="en-US" dirty="0" err="1"/>
              <a:t>integración</a:t>
            </a:r>
            <a:r>
              <a:rPr lang="en-US" dirty="0"/>
              <a:t> con Miami y Cuba</a:t>
            </a:r>
          </a:p>
          <a:p>
            <a:r>
              <a:rPr lang="en-US" dirty="0" err="1"/>
              <a:t>Apoyar</a:t>
            </a:r>
            <a:r>
              <a:rPr lang="en-US" dirty="0"/>
              <a:t> </a:t>
            </a:r>
            <a:r>
              <a:rPr lang="en-US" dirty="0" err="1"/>
              <a:t>plataformas</a:t>
            </a:r>
            <a:r>
              <a:rPr lang="en-US" dirty="0"/>
              <a:t> y </a:t>
            </a:r>
            <a:r>
              <a:rPr lang="en-US" dirty="0" err="1"/>
              <a:t>obras</a:t>
            </a:r>
            <a:r>
              <a:rPr lang="en-US" dirty="0"/>
              <a:t> </a:t>
            </a:r>
          </a:p>
          <a:p>
            <a:r>
              <a:rPr lang="en-US" dirty="0" err="1"/>
              <a:t>Crecer</a:t>
            </a:r>
            <a:r>
              <a:rPr lang="en-US" dirty="0"/>
              <a:t> en </a:t>
            </a:r>
            <a:r>
              <a:rPr lang="en-US" dirty="0" err="1"/>
              <a:t>Colaboración</a:t>
            </a:r>
            <a:r>
              <a:rPr lang="en-US" dirty="0"/>
              <a:t> con </a:t>
            </a:r>
            <a:r>
              <a:rPr lang="en-US" dirty="0" err="1"/>
              <a:t>Jóvenes</a:t>
            </a:r>
            <a:r>
              <a:rPr lang="en-US" dirty="0"/>
              <a:t>  y </a:t>
            </a:r>
            <a:r>
              <a:rPr lang="en-US" dirty="0" err="1"/>
              <a:t>Vocaciones</a:t>
            </a:r>
            <a:endParaRPr lang="en-US" dirty="0"/>
          </a:p>
          <a:p>
            <a:r>
              <a:rPr lang="en-US" dirty="0" err="1"/>
              <a:t>Fortalecer</a:t>
            </a:r>
            <a:r>
              <a:rPr lang="en-US" dirty="0"/>
              <a:t> la </a:t>
            </a:r>
            <a:r>
              <a:rPr lang="en-US" dirty="0" err="1"/>
              <a:t>integración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plataformas</a:t>
            </a:r>
            <a:r>
              <a:rPr lang="en-US"/>
              <a:t>. </a:t>
            </a:r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116</Words>
  <Application>Microsoft Office PowerPoint</Application>
  <PresentationFormat>Panorámica</PresentationFormat>
  <Paragraphs>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Qué hacemos?</vt:lpstr>
      <vt:lpstr>Presentación de PowerPoint</vt:lpstr>
      <vt:lpstr>Presentación de PowerPoint</vt:lpstr>
      <vt:lpstr>Presentación de PowerPoint</vt:lpstr>
      <vt:lpstr>Presentación de PowerPoint</vt:lpstr>
      <vt:lpstr>Nuevos espacios de comunicación</vt:lpstr>
      <vt:lpstr>Equipo</vt:lpstr>
      <vt:lpstr>Proyección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COMUNICACION</cp:lastModifiedBy>
  <cp:revision>22</cp:revision>
  <dcterms:created xsi:type="dcterms:W3CDTF">2017-11-13T21:14:32Z</dcterms:created>
  <dcterms:modified xsi:type="dcterms:W3CDTF">2018-05-25T14:32:06Z</dcterms:modified>
</cp:coreProperties>
</file>